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0" r:id="rId2"/>
  </p:sldMasterIdLst>
  <p:notesMasterIdLst>
    <p:notesMasterId r:id="rId15"/>
  </p:notesMasterIdLst>
  <p:handoutMasterIdLst>
    <p:handoutMasterId r:id="rId16"/>
  </p:handoutMasterIdLst>
  <p:sldIdLst>
    <p:sldId id="21415" r:id="rId3"/>
    <p:sldId id="21416" r:id="rId4"/>
    <p:sldId id="21417" r:id="rId5"/>
    <p:sldId id="21418" r:id="rId6"/>
    <p:sldId id="21419" r:id="rId7"/>
    <p:sldId id="21420" r:id="rId8"/>
    <p:sldId id="21421" r:id="rId9"/>
    <p:sldId id="21422" r:id="rId10"/>
    <p:sldId id="21423" r:id="rId11"/>
    <p:sldId id="21424" r:id="rId12"/>
    <p:sldId id="21425" r:id="rId13"/>
    <p:sldId id="21426" r:id="rId14"/>
  </p:sldIdLst>
  <p:sldSz cx="12192000" cy="6858000"/>
  <p:notesSz cx="6858000" cy="9144000"/>
  <p:custDataLst>
    <p:tags r:id="rId1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">
          <p15:clr>
            <a:srgbClr val="A4A3A4"/>
          </p15:clr>
        </p15:guide>
        <p15:guide id="2" pos="3840">
          <p15:clr>
            <a:srgbClr val="A4A3A4"/>
          </p15:clr>
        </p15:guide>
        <p15:guide id="3" pos="528">
          <p15:clr>
            <a:srgbClr val="A4A3A4"/>
          </p15:clr>
        </p15:guide>
        <p15:guide id="4" orient="horz" pos="3966">
          <p15:clr>
            <a:srgbClr val="A4A3A4"/>
          </p15:clr>
        </p15:guide>
        <p15:guide id="5" pos="7108">
          <p15:clr>
            <a:srgbClr val="A4A3A4"/>
          </p15:clr>
        </p15:guide>
        <p15:guide id="6" pos="65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F71"/>
    <a:srgbClr val="FFFFFF"/>
    <a:srgbClr val="3F2F1A"/>
    <a:srgbClr val="C58132"/>
    <a:srgbClr val="BCE2D7"/>
    <a:srgbClr val="262626"/>
    <a:srgbClr val="E26B17"/>
    <a:srgbClr val="416236"/>
    <a:srgbClr val="EB7583"/>
    <a:srgbClr val="9CD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274" autoAdjust="0"/>
  </p:normalViewPr>
  <p:slideViewPr>
    <p:cSldViewPr>
      <p:cViewPr varScale="1">
        <p:scale>
          <a:sx n="60" d="100"/>
          <a:sy n="60" d="100"/>
        </p:scale>
        <p:origin x="928" y="40"/>
      </p:cViewPr>
      <p:guideLst>
        <p:guide orient="horz" pos="311"/>
        <p:guide pos="3840"/>
        <p:guide pos="528"/>
        <p:guide orient="horz" pos="3966"/>
        <p:guide pos="7108"/>
        <p:guide pos="6550"/>
      </p:guideLst>
    </p:cSldViewPr>
  </p:slideViewPr>
  <p:outlineViewPr>
    <p:cViewPr>
      <p:scale>
        <a:sx n="100" d="100"/>
        <a:sy n="100" d="100"/>
      </p:scale>
      <p:origin x="0" y="-173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8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9E2DB-5211-475A-A572-BC0F4C1EBAD1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E634-C312-44D9-B6A2-480DEE8B09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2024/3/14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804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498" y="161467"/>
            <a:ext cx="11903004" cy="6535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矩形 4"/>
          <p:cNvSpPr/>
          <p:nvPr userDrawn="1"/>
        </p:nvSpPr>
        <p:spPr>
          <a:xfrm>
            <a:off x="0" y="970991"/>
            <a:ext cx="12192001" cy="58870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62560" y="174611"/>
            <a:ext cx="11866880" cy="65087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C227-3E6F-4078-BB08-2654D0AE050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2" y="6356746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5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ct val="19000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813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89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229861" y="4055542"/>
            <a:ext cx="6228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transform聚合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文本框 13"/>
          <p:cNvSpPr txBox="1"/>
          <p:nvPr/>
        </p:nvSpPr>
        <p:spPr>
          <a:xfrm>
            <a:off x="3093104" y="3097516"/>
            <a:ext cx="6340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 </a:t>
            </a:r>
            <a:r>
              <a:rPr sz="4000" spc="300" dirty="0" err="1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数据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分组与数据聚合</a:t>
            </a:r>
            <a:endParaRPr sz="4000" spc="300" dirty="0">
              <a:gradFill flip="none" rotWithShape="1">
                <a:gsLst>
                  <a:gs pos="60000">
                    <a:srgbClr val="B6C6DD"/>
                  </a:gs>
                  <a:gs pos="23000">
                    <a:schemeClr val="bg1"/>
                  </a:gs>
                  <a:gs pos="100000">
                    <a:srgbClr val="61D6FE"/>
                  </a:gs>
                </a:gsLst>
                <a:lin ang="2700000" scaled="1"/>
                <a:tileRect/>
              </a:gradFill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8" grpId="0"/>
      <p:bldP spid="15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transform聚合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99474" y="1773555"/>
            <a:ext cx="9593053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最终的结果如下：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615" y="2548890"/>
            <a:ext cx="5024755" cy="2841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transform聚合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4873" y="1240881"/>
            <a:ext cx="9593053" cy="50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代码如下：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pandas as pd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df = pd.DataFrame({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'restaurant_id': [101,102,103,104,105,106,107],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'address': ['新北区','武进区','钟楼区','栖霞区', '江宁区', '盐都区', '亭湖区'],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'city': ['常州','常州','常州','南京', '南京', '盐城', '盐城'],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'sales': [10,500,48,12,21,22,14]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})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df['city_total_sales'] = df.groupby('city')['sales'].transform('sum')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df['pct'] = df['sales'] / df['city_total_sales']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df['pct'] = df['pct'].transform(lambda x: format(x, '.2%’))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print(df)</a:t>
            </a:r>
          </a:p>
        </p:txBody>
      </p: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CBECD1E-F224-409F-9944-4D67EB532C24}"/>
              </a:ext>
            </a:extLst>
          </p:cNvPr>
          <p:cNvGrpSpPr>
            <a:grpSpLocks noChangeAspect="1"/>
          </p:cNvGrpSpPr>
          <p:nvPr/>
        </p:nvGrpSpPr>
        <p:grpSpPr>
          <a:xfrm>
            <a:off x="8688288" y="4005064"/>
            <a:ext cx="2426121" cy="2030019"/>
            <a:chOff x="3101181" y="1227137"/>
            <a:chExt cx="5989638" cy="5011738"/>
          </a:xfrm>
        </p:grpSpPr>
        <p:sp>
          <p:nvSpPr>
            <p:cNvPr id="6" name="iṡḻide">
              <a:extLst>
                <a:ext uri="{FF2B5EF4-FFF2-40B4-BE49-F238E27FC236}">
                  <a16:creationId xmlns:a16="http://schemas.microsoft.com/office/drawing/2014/main" id="{93555DE6-D984-4928-9A29-6E10B33D4CF1}"/>
                </a:ext>
              </a:extLst>
            </p:cNvPr>
            <p:cNvSpPr/>
            <p:nvPr/>
          </p:nvSpPr>
          <p:spPr bwMode="auto">
            <a:xfrm>
              <a:off x="6155531" y="5527675"/>
              <a:ext cx="787400" cy="241300"/>
            </a:xfrm>
            <a:prstGeom prst="rect">
              <a:avLst/>
            </a:pr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ṣļídè">
              <a:extLst>
                <a:ext uri="{FF2B5EF4-FFF2-40B4-BE49-F238E27FC236}">
                  <a16:creationId xmlns:a16="http://schemas.microsoft.com/office/drawing/2014/main" id="{9FFC3A0A-BFAE-4BC8-B10E-BEB98A40F56A}"/>
                </a:ext>
              </a:extLst>
            </p:cNvPr>
            <p:cNvSpPr/>
            <p:nvPr/>
          </p:nvSpPr>
          <p:spPr bwMode="auto">
            <a:xfrm>
              <a:off x="4960144" y="3179762"/>
              <a:ext cx="3179763" cy="2398713"/>
            </a:xfrm>
            <a:custGeom>
              <a:avLst/>
              <a:gdLst>
                <a:gd name="T0" fmla="*/ 34 w 1998"/>
                <a:gd name="T1" fmla="*/ 0 h 1508"/>
                <a:gd name="T2" fmla="*/ 1964 w 1998"/>
                <a:gd name="T3" fmla="*/ 0 h 1508"/>
                <a:gd name="T4" fmla="*/ 1998 w 1998"/>
                <a:gd name="T5" fmla="*/ 34 h 1508"/>
                <a:gd name="T6" fmla="*/ 1998 w 1998"/>
                <a:gd name="T7" fmla="*/ 1474 h 1508"/>
                <a:gd name="T8" fmla="*/ 1964 w 1998"/>
                <a:gd name="T9" fmla="*/ 1508 h 1508"/>
                <a:gd name="T10" fmla="*/ 34 w 1998"/>
                <a:gd name="T11" fmla="*/ 1508 h 1508"/>
                <a:gd name="T12" fmla="*/ 0 w 1998"/>
                <a:gd name="T13" fmla="*/ 1474 h 1508"/>
                <a:gd name="T14" fmla="*/ 0 w 1998"/>
                <a:gd name="T15" fmla="*/ 34 h 1508"/>
                <a:gd name="T16" fmla="*/ 34 w 1998"/>
                <a:gd name="T17" fmla="*/ 0 h 1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8" h="1508">
                  <a:moveTo>
                    <a:pt x="34" y="0"/>
                  </a:moveTo>
                  <a:cubicBezTo>
                    <a:pt x="1964" y="0"/>
                    <a:pt x="1964" y="0"/>
                    <a:pt x="1964" y="0"/>
                  </a:cubicBezTo>
                  <a:cubicBezTo>
                    <a:pt x="1982" y="0"/>
                    <a:pt x="1998" y="15"/>
                    <a:pt x="1998" y="34"/>
                  </a:cubicBezTo>
                  <a:cubicBezTo>
                    <a:pt x="1998" y="1474"/>
                    <a:pt x="1998" y="1474"/>
                    <a:pt x="1998" y="1474"/>
                  </a:cubicBezTo>
                  <a:cubicBezTo>
                    <a:pt x="1998" y="1493"/>
                    <a:pt x="1982" y="1508"/>
                    <a:pt x="1964" y="1508"/>
                  </a:cubicBezTo>
                  <a:cubicBezTo>
                    <a:pt x="34" y="1508"/>
                    <a:pt x="34" y="1508"/>
                    <a:pt x="34" y="1508"/>
                  </a:cubicBezTo>
                  <a:cubicBezTo>
                    <a:pt x="15" y="1508"/>
                    <a:pt x="0" y="1493"/>
                    <a:pt x="0" y="147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Sľiḓè">
              <a:extLst>
                <a:ext uri="{FF2B5EF4-FFF2-40B4-BE49-F238E27FC236}">
                  <a16:creationId xmlns:a16="http://schemas.microsoft.com/office/drawing/2014/main" id="{3FA9BCA8-E746-44B7-8F1C-01DE5DA8C114}"/>
                </a:ext>
              </a:extLst>
            </p:cNvPr>
            <p:cNvSpPr/>
            <p:nvPr/>
          </p:nvSpPr>
          <p:spPr bwMode="auto">
            <a:xfrm>
              <a:off x="5063331" y="3316287"/>
              <a:ext cx="2973388" cy="1890713"/>
            </a:xfrm>
            <a:custGeom>
              <a:avLst/>
              <a:gdLst>
                <a:gd name="T0" fmla="*/ 21 w 1869"/>
                <a:gd name="T1" fmla="*/ 0 h 1188"/>
                <a:gd name="T2" fmla="*/ 1848 w 1869"/>
                <a:gd name="T3" fmla="*/ 0 h 1188"/>
                <a:gd name="T4" fmla="*/ 1869 w 1869"/>
                <a:gd name="T5" fmla="*/ 21 h 1188"/>
                <a:gd name="T6" fmla="*/ 1869 w 1869"/>
                <a:gd name="T7" fmla="*/ 1167 h 1188"/>
                <a:gd name="T8" fmla="*/ 1848 w 1869"/>
                <a:gd name="T9" fmla="*/ 1188 h 1188"/>
                <a:gd name="T10" fmla="*/ 21 w 1869"/>
                <a:gd name="T11" fmla="*/ 1188 h 1188"/>
                <a:gd name="T12" fmla="*/ 0 w 1869"/>
                <a:gd name="T13" fmla="*/ 1167 h 1188"/>
                <a:gd name="T14" fmla="*/ 0 w 1869"/>
                <a:gd name="T15" fmla="*/ 21 h 1188"/>
                <a:gd name="T16" fmla="*/ 21 w 1869"/>
                <a:gd name="T17" fmla="*/ 0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9" h="1188">
                  <a:moveTo>
                    <a:pt x="21" y="0"/>
                  </a:moveTo>
                  <a:cubicBezTo>
                    <a:pt x="1848" y="0"/>
                    <a:pt x="1848" y="0"/>
                    <a:pt x="1848" y="0"/>
                  </a:cubicBezTo>
                  <a:cubicBezTo>
                    <a:pt x="1860" y="0"/>
                    <a:pt x="1869" y="9"/>
                    <a:pt x="1869" y="21"/>
                  </a:cubicBezTo>
                  <a:cubicBezTo>
                    <a:pt x="1869" y="1167"/>
                    <a:pt x="1869" y="1167"/>
                    <a:pt x="1869" y="1167"/>
                  </a:cubicBezTo>
                  <a:cubicBezTo>
                    <a:pt x="1869" y="1179"/>
                    <a:pt x="1860" y="1188"/>
                    <a:pt x="1848" y="1188"/>
                  </a:cubicBezTo>
                  <a:cubicBezTo>
                    <a:pt x="21" y="1188"/>
                    <a:pt x="21" y="1188"/>
                    <a:pt x="21" y="1188"/>
                  </a:cubicBezTo>
                  <a:cubicBezTo>
                    <a:pt x="10" y="1188"/>
                    <a:pt x="0" y="1179"/>
                    <a:pt x="0" y="116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lose/>
                </a:path>
              </a:pathLst>
            </a:custGeom>
            <a:solidFill>
              <a:srgbClr val="FFE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ľíďè">
              <a:extLst>
                <a:ext uri="{FF2B5EF4-FFF2-40B4-BE49-F238E27FC236}">
                  <a16:creationId xmlns:a16="http://schemas.microsoft.com/office/drawing/2014/main" id="{6CA05A41-2388-4BF9-A5B9-C00BB5E6CB41}"/>
                </a:ext>
              </a:extLst>
            </p:cNvPr>
            <p:cNvSpPr/>
            <p:nvPr/>
          </p:nvSpPr>
          <p:spPr bwMode="auto">
            <a:xfrm>
              <a:off x="5931694" y="5718175"/>
              <a:ext cx="1235075" cy="128588"/>
            </a:xfrm>
            <a:custGeom>
              <a:avLst/>
              <a:gdLst>
                <a:gd name="T0" fmla="*/ 34 w 777"/>
                <a:gd name="T1" fmla="*/ 0 h 81"/>
                <a:gd name="T2" fmla="*/ 743 w 777"/>
                <a:gd name="T3" fmla="*/ 0 h 81"/>
                <a:gd name="T4" fmla="*/ 777 w 777"/>
                <a:gd name="T5" fmla="*/ 34 h 81"/>
                <a:gd name="T6" fmla="*/ 777 w 777"/>
                <a:gd name="T7" fmla="*/ 47 h 81"/>
                <a:gd name="T8" fmla="*/ 743 w 777"/>
                <a:gd name="T9" fmla="*/ 81 h 81"/>
                <a:gd name="T10" fmla="*/ 34 w 777"/>
                <a:gd name="T11" fmla="*/ 81 h 81"/>
                <a:gd name="T12" fmla="*/ 0 w 777"/>
                <a:gd name="T13" fmla="*/ 47 h 81"/>
                <a:gd name="T14" fmla="*/ 0 w 777"/>
                <a:gd name="T15" fmla="*/ 34 h 81"/>
                <a:gd name="T16" fmla="*/ 34 w 777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7" h="81">
                  <a:moveTo>
                    <a:pt x="34" y="0"/>
                  </a:moveTo>
                  <a:cubicBezTo>
                    <a:pt x="743" y="0"/>
                    <a:pt x="743" y="0"/>
                    <a:pt x="743" y="0"/>
                  </a:cubicBezTo>
                  <a:cubicBezTo>
                    <a:pt x="762" y="0"/>
                    <a:pt x="777" y="16"/>
                    <a:pt x="777" y="34"/>
                  </a:cubicBezTo>
                  <a:cubicBezTo>
                    <a:pt x="777" y="47"/>
                    <a:pt x="777" y="47"/>
                    <a:pt x="777" y="47"/>
                  </a:cubicBezTo>
                  <a:cubicBezTo>
                    <a:pt x="777" y="66"/>
                    <a:pt x="762" y="81"/>
                    <a:pt x="743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16" y="81"/>
                    <a:pt x="0" y="66"/>
                    <a:pt x="0" y="4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6"/>
                    <a:pt x="16" y="0"/>
                    <a:pt x="34" y="0"/>
                  </a:cubicBez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Sliďè">
              <a:extLst>
                <a:ext uri="{FF2B5EF4-FFF2-40B4-BE49-F238E27FC236}">
                  <a16:creationId xmlns:a16="http://schemas.microsoft.com/office/drawing/2014/main" id="{923556C5-53B5-44AB-985F-1D307DA97176}"/>
                </a:ext>
              </a:extLst>
            </p:cNvPr>
            <p:cNvSpPr/>
            <p:nvPr/>
          </p:nvSpPr>
          <p:spPr bwMode="auto">
            <a:xfrm>
              <a:off x="6500019" y="5324475"/>
              <a:ext cx="100013" cy="1000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ṩļíḓè">
              <a:extLst>
                <a:ext uri="{FF2B5EF4-FFF2-40B4-BE49-F238E27FC236}">
                  <a16:creationId xmlns:a16="http://schemas.microsoft.com/office/drawing/2014/main" id="{25949194-888E-496C-922F-1BAA88685B82}"/>
                </a:ext>
              </a:extLst>
            </p:cNvPr>
            <p:cNvSpPr/>
            <p:nvPr/>
          </p:nvSpPr>
          <p:spPr bwMode="auto">
            <a:xfrm>
              <a:off x="3401219" y="5846762"/>
              <a:ext cx="4760913" cy="153988"/>
            </a:xfrm>
            <a:custGeom>
              <a:avLst/>
              <a:gdLst>
                <a:gd name="T0" fmla="*/ 40 w 2992"/>
                <a:gd name="T1" fmla="*/ 0 h 96"/>
                <a:gd name="T2" fmla="*/ 2952 w 2992"/>
                <a:gd name="T3" fmla="*/ 0 h 96"/>
                <a:gd name="T4" fmla="*/ 2992 w 2992"/>
                <a:gd name="T5" fmla="*/ 40 h 96"/>
                <a:gd name="T6" fmla="*/ 2992 w 2992"/>
                <a:gd name="T7" fmla="*/ 56 h 96"/>
                <a:gd name="T8" fmla="*/ 2952 w 2992"/>
                <a:gd name="T9" fmla="*/ 96 h 96"/>
                <a:gd name="T10" fmla="*/ 40 w 2992"/>
                <a:gd name="T11" fmla="*/ 96 h 96"/>
                <a:gd name="T12" fmla="*/ 0 w 2992"/>
                <a:gd name="T13" fmla="*/ 56 h 96"/>
                <a:gd name="T14" fmla="*/ 0 w 2992"/>
                <a:gd name="T15" fmla="*/ 40 h 96"/>
                <a:gd name="T16" fmla="*/ 40 w 2992"/>
                <a:gd name="T1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2" h="96">
                  <a:moveTo>
                    <a:pt x="40" y="0"/>
                  </a:moveTo>
                  <a:cubicBezTo>
                    <a:pt x="2952" y="0"/>
                    <a:pt x="2952" y="0"/>
                    <a:pt x="2952" y="0"/>
                  </a:cubicBezTo>
                  <a:cubicBezTo>
                    <a:pt x="2974" y="0"/>
                    <a:pt x="2992" y="18"/>
                    <a:pt x="2992" y="40"/>
                  </a:cubicBezTo>
                  <a:cubicBezTo>
                    <a:pt x="2992" y="56"/>
                    <a:pt x="2992" y="56"/>
                    <a:pt x="2992" y="56"/>
                  </a:cubicBezTo>
                  <a:cubicBezTo>
                    <a:pt x="2992" y="78"/>
                    <a:pt x="2974" y="96"/>
                    <a:pt x="2952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18" y="96"/>
                    <a:pt x="0" y="78"/>
                    <a:pt x="0" y="5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rgbClr val="4A6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ŝľíḋè">
              <a:extLst>
                <a:ext uri="{FF2B5EF4-FFF2-40B4-BE49-F238E27FC236}">
                  <a16:creationId xmlns:a16="http://schemas.microsoft.com/office/drawing/2014/main" id="{FDFE0641-1F7F-407C-87D5-C8B68D32E3E7}"/>
                </a:ext>
              </a:extLst>
            </p:cNvPr>
            <p:cNvSpPr/>
            <p:nvPr/>
          </p:nvSpPr>
          <p:spPr bwMode="auto">
            <a:xfrm>
              <a:off x="3382169" y="2801937"/>
              <a:ext cx="2855913" cy="2768600"/>
            </a:xfrm>
            <a:custGeom>
              <a:avLst/>
              <a:gdLst>
                <a:gd name="T0" fmla="*/ 365 w 1795"/>
                <a:gd name="T1" fmla="*/ 328 h 1740"/>
                <a:gd name="T2" fmla="*/ 392 w 1795"/>
                <a:gd name="T3" fmla="*/ 328 h 1740"/>
                <a:gd name="T4" fmla="*/ 457 w 1795"/>
                <a:gd name="T5" fmla="*/ 246 h 1740"/>
                <a:gd name="T6" fmla="*/ 457 w 1795"/>
                <a:gd name="T7" fmla="*/ 236 h 1740"/>
                <a:gd name="T8" fmla="*/ 454 w 1795"/>
                <a:gd name="T9" fmla="*/ 4 h 1740"/>
                <a:gd name="T10" fmla="*/ 454 w 1795"/>
                <a:gd name="T11" fmla="*/ 4 h 1740"/>
                <a:gd name="T12" fmla="*/ 437 w 1795"/>
                <a:gd name="T13" fmla="*/ 0 h 1740"/>
                <a:gd name="T14" fmla="*/ 437 w 1795"/>
                <a:gd name="T15" fmla="*/ 225 h 1740"/>
                <a:gd name="T16" fmla="*/ 423 w 1795"/>
                <a:gd name="T17" fmla="*/ 292 h 1740"/>
                <a:gd name="T18" fmla="*/ 85 w 1795"/>
                <a:gd name="T19" fmla="*/ 306 h 1740"/>
                <a:gd name="T20" fmla="*/ 0 w 1795"/>
                <a:gd name="T21" fmla="*/ 384 h 1740"/>
                <a:gd name="T22" fmla="*/ 72 w 1795"/>
                <a:gd name="T23" fmla="*/ 462 h 1740"/>
                <a:gd name="T24" fmla="*/ 1366 w 1795"/>
                <a:gd name="T25" fmla="*/ 462 h 1740"/>
                <a:gd name="T26" fmla="*/ 1417 w 1795"/>
                <a:gd name="T27" fmla="*/ 478 h 1740"/>
                <a:gd name="T28" fmla="*/ 1432 w 1795"/>
                <a:gd name="T29" fmla="*/ 517 h 1740"/>
                <a:gd name="T30" fmla="*/ 1380 w 1795"/>
                <a:gd name="T31" fmla="*/ 572 h 1740"/>
                <a:gd name="T32" fmla="*/ 277 w 1795"/>
                <a:gd name="T33" fmla="*/ 572 h 1740"/>
                <a:gd name="T34" fmla="*/ 275 w 1795"/>
                <a:gd name="T35" fmla="*/ 572 h 1740"/>
                <a:gd name="T36" fmla="*/ 275 w 1795"/>
                <a:gd name="T37" fmla="*/ 572 h 1740"/>
                <a:gd name="T38" fmla="*/ 275 w 1795"/>
                <a:gd name="T39" fmla="*/ 572 h 1740"/>
                <a:gd name="T40" fmla="*/ 275 w 1795"/>
                <a:gd name="T41" fmla="*/ 572 h 1740"/>
                <a:gd name="T42" fmla="*/ 263 w 1795"/>
                <a:gd name="T43" fmla="*/ 572 h 1740"/>
                <a:gd name="T44" fmla="*/ 190 w 1795"/>
                <a:gd name="T45" fmla="*/ 650 h 1740"/>
                <a:gd name="T46" fmla="*/ 263 w 1795"/>
                <a:gd name="T47" fmla="*/ 729 h 1740"/>
                <a:gd name="T48" fmla="*/ 275 w 1795"/>
                <a:gd name="T49" fmla="*/ 729 h 1740"/>
                <a:gd name="T50" fmla="*/ 275 w 1795"/>
                <a:gd name="T51" fmla="*/ 729 h 1740"/>
                <a:gd name="T52" fmla="*/ 275 w 1795"/>
                <a:gd name="T53" fmla="*/ 729 h 1740"/>
                <a:gd name="T54" fmla="*/ 275 w 1795"/>
                <a:gd name="T55" fmla="*/ 729 h 1740"/>
                <a:gd name="T56" fmla="*/ 277 w 1795"/>
                <a:gd name="T57" fmla="*/ 729 h 1740"/>
                <a:gd name="T58" fmla="*/ 662 w 1795"/>
                <a:gd name="T59" fmla="*/ 729 h 1740"/>
                <a:gd name="T60" fmla="*/ 826 w 1795"/>
                <a:gd name="T61" fmla="*/ 729 h 1740"/>
                <a:gd name="T62" fmla="*/ 1759 w 1795"/>
                <a:gd name="T63" fmla="*/ 745 h 1740"/>
                <a:gd name="T64" fmla="*/ 1774 w 1795"/>
                <a:gd name="T65" fmla="*/ 784 h 1740"/>
                <a:gd name="T66" fmla="*/ 1722 w 1795"/>
                <a:gd name="T67" fmla="*/ 839 h 1740"/>
                <a:gd name="T68" fmla="*/ 430 w 1795"/>
                <a:gd name="T69" fmla="*/ 839 h 1740"/>
                <a:gd name="T70" fmla="*/ 333 w 1795"/>
                <a:gd name="T71" fmla="*/ 930 h 1740"/>
                <a:gd name="T72" fmla="*/ 333 w 1795"/>
                <a:gd name="T73" fmla="*/ 1680 h 1740"/>
                <a:gd name="T74" fmla="*/ 342 w 1795"/>
                <a:gd name="T75" fmla="*/ 1732 h 1740"/>
                <a:gd name="T76" fmla="*/ 354 w 1795"/>
                <a:gd name="T77" fmla="*/ 1740 h 1740"/>
                <a:gd name="T78" fmla="*/ 354 w 1795"/>
                <a:gd name="T79" fmla="*/ 1642 h 1740"/>
                <a:gd name="T80" fmla="*/ 373 w 1795"/>
                <a:gd name="T81" fmla="*/ 882 h 1740"/>
                <a:gd name="T82" fmla="*/ 415 w 1795"/>
                <a:gd name="T83" fmla="*/ 862 h 1740"/>
                <a:gd name="T84" fmla="*/ 1694 w 1795"/>
                <a:gd name="T85" fmla="*/ 862 h 1740"/>
                <a:gd name="T86" fmla="*/ 1723 w 1795"/>
                <a:gd name="T87" fmla="*/ 862 h 1740"/>
                <a:gd name="T88" fmla="*/ 1756 w 1795"/>
                <a:gd name="T89" fmla="*/ 853 h 1740"/>
                <a:gd name="T90" fmla="*/ 1795 w 1795"/>
                <a:gd name="T91" fmla="*/ 784 h 1740"/>
                <a:gd name="T92" fmla="*/ 1694 w 1795"/>
                <a:gd name="T93" fmla="*/ 707 h 1740"/>
                <a:gd name="T94" fmla="*/ 1470 w 1795"/>
                <a:gd name="T95" fmla="*/ 706 h 1740"/>
                <a:gd name="T96" fmla="*/ 263 w 1795"/>
                <a:gd name="T97" fmla="*/ 706 h 1740"/>
                <a:gd name="T98" fmla="*/ 211 w 1795"/>
                <a:gd name="T99" fmla="*/ 650 h 1740"/>
                <a:gd name="T100" fmla="*/ 226 w 1795"/>
                <a:gd name="T101" fmla="*/ 611 h 1740"/>
                <a:gd name="T102" fmla="*/ 1324 w 1795"/>
                <a:gd name="T103" fmla="*/ 595 h 1740"/>
                <a:gd name="T104" fmla="*/ 1380 w 1795"/>
                <a:gd name="T105" fmla="*/ 595 h 1740"/>
                <a:gd name="T106" fmla="*/ 1432 w 1795"/>
                <a:gd name="T107" fmla="*/ 463 h 1740"/>
                <a:gd name="T108" fmla="*/ 1409 w 1795"/>
                <a:gd name="T109" fmla="*/ 446 h 1740"/>
                <a:gd name="T110" fmla="*/ 1383 w 1795"/>
                <a:gd name="T111" fmla="*/ 439 h 1740"/>
                <a:gd name="T112" fmla="*/ 72 w 1795"/>
                <a:gd name="T113" fmla="*/ 439 h 1740"/>
                <a:gd name="T114" fmla="*/ 21 w 1795"/>
                <a:gd name="T115" fmla="*/ 384 h 1740"/>
                <a:gd name="T116" fmla="*/ 36 w 1795"/>
                <a:gd name="T117" fmla="*/ 345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95" h="1740">
                  <a:moveTo>
                    <a:pt x="72" y="328"/>
                  </a:moveTo>
                  <a:cubicBezTo>
                    <a:pt x="365" y="328"/>
                    <a:pt x="365" y="328"/>
                    <a:pt x="365" y="328"/>
                  </a:cubicBezTo>
                  <a:cubicBezTo>
                    <a:pt x="392" y="328"/>
                    <a:pt x="392" y="328"/>
                    <a:pt x="392" y="328"/>
                  </a:cubicBezTo>
                  <a:cubicBezTo>
                    <a:pt x="392" y="328"/>
                    <a:pt x="392" y="328"/>
                    <a:pt x="392" y="328"/>
                  </a:cubicBezTo>
                  <a:cubicBezTo>
                    <a:pt x="428" y="328"/>
                    <a:pt x="457" y="297"/>
                    <a:pt x="457" y="258"/>
                  </a:cubicBezTo>
                  <a:cubicBezTo>
                    <a:pt x="457" y="246"/>
                    <a:pt x="457" y="246"/>
                    <a:pt x="457" y="246"/>
                  </a:cubicBezTo>
                  <a:cubicBezTo>
                    <a:pt x="457" y="236"/>
                    <a:pt x="457" y="236"/>
                    <a:pt x="457" y="236"/>
                  </a:cubicBezTo>
                  <a:cubicBezTo>
                    <a:pt x="457" y="236"/>
                    <a:pt x="457" y="236"/>
                    <a:pt x="457" y="236"/>
                  </a:cubicBezTo>
                  <a:cubicBezTo>
                    <a:pt x="457" y="14"/>
                    <a:pt x="457" y="14"/>
                    <a:pt x="457" y="14"/>
                  </a:cubicBezTo>
                  <a:cubicBezTo>
                    <a:pt x="457" y="10"/>
                    <a:pt x="456" y="7"/>
                    <a:pt x="454" y="4"/>
                  </a:cubicBezTo>
                  <a:cubicBezTo>
                    <a:pt x="454" y="4"/>
                    <a:pt x="454" y="4"/>
                    <a:pt x="454" y="4"/>
                  </a:cubicBezTo>
                  <a:cubicBezTo>
                    <a:pt x="454" y="4"/>
                    <a:pt x="454" y="4"/>
                    <a:pt x="454" y="4"/>
                  </a:cubicBezTo>
                  <a:cubicBezTo>
                    <a:pt x="452" y="2"/>
                    <a:pt x="448" y="0"/>
                    <a:pt x="445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37" y="23"/>
                    <a:pt x="437" y="23"/>
                    <a:pt x="437" y="23"/>
                  </a:cubicBezTo>
                  <a:cubicBezTo>
                    <a:pt x="437" y="225"/>
                    <a:pt x="437" y="225"/>
                    <a:pt x="437" y="225"/>
                  </a:cubicBezTo>
                  <a:cubicBezTo>
                    <a:pt x="437" y="258"/>
                    <a:pt x="437" y="258"/>
                    <a:pt x="437" y="258"/>
                  </a:cubicBezTo>
                  <a:cubicBezTo>
                    <a:pt x="437" y="272"/>
                    <a:pt x="431" y="283"/>
                    <a:pt x="423" y="292"/>
                  </a:cubicBezTo>
                  <a:cubicBezTo>
                    <a:pt x="415" y="301"/>
                    <a:pt x="404" y="306"/>
                    <a:pt x="392" y="306"/>
                  </a:cubicBezTo>
                  <a:cubicBezTo>
                    <a:pt x="85" y="306"/>
                    <a:pt x="85" y="306"/>
                    <a:pt x="85" y="306"/>
                  </a:cubicBezTo>
                  <a:cubicBezTo>
                    <a:pt x="72" y="306"/>
                    <a:pt x="72" y="306"/>
                    <a:pt x="72" y="306"/>
                  </a:cubicBezTo>
                  <a:cubicBezTo>
                    <a:pt x="32" y="306"/>
                    <a:pt x="0" y="341"/>
                    <a:pt x="0" y="384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427"/>
                    <a:pt x="32" y="462"/>
                    <a:pt x="72" y="462"/>
                  </a:cubicBezTo>
                  <a:cubicBezTo>
                    <a:pt x="85" y="462"/>
                    <a:pt x="85" y="462"/>
                    <a:pt x="85" y="462"/>
                  </a:cubicBezTo>
                  <a:cubicBezTo>
                    <a:pt x="1366" y="462"/>
                    <a:pt x="1366" y="462"/>
                    <a:pt x="1366" y="462"/>
                  </a:cubicBezTo>
                  <a:cubicBezTo>
                    <a:pt x="1380" y="462"/>
                    <a:pt x="1380" y="462"/>
                    <a:pt x="1380" y="462"/>
                  </a:cubicBezTo>
                  <a:cubicBezTo>
                    <a:pt x="1394" y="462"/>
                    <a:pt x="1407" y="468"/>
                    <a:pt x="1417" y="478"/>
                  </a:cubicBezTo>
                  <a:cubicBezTo>
                    <a:pt x="1426" y="488"/>
                    <a:pt x="1432" y="502"/>
                    <a:pt x="1432" y="517"/>
                  </a:cubicBezTo>
                  <a:cubicBezTo>
                    <a:pt x="1432" y="517"/>
                    <a:pt x="1432" y="517"/>
                    <a:pt x="1432" y="517"/>
                  </a:cubicBezTo>
                  <a:cubicBezTo>
                    <a:pt x="1432" y="533"/>
                    <a:pt x="1426" y="546"/>
                    <a:pt x="1417" y="556"/>
                  </a:cubicBezTo>
                  <a:cubicBezTo>
                    <a:pt x="1407" y="566"/>
                    <a:pt x="1394" y="572"/>
                    <a:pt x="1380" y="572"/>
                  </a:cubicBezTo>
                  <a:cubicBezTo>
                    <a:pt x="458" y="572"/>
                    <a:pt x="458" y="572"/>
                    <a:pt x="458" y="572"/>
                  </a:cubicBezTo>
                  <a:cubicBezTo>
                    <a:pt x="277" y="572"/>
                    <a:pt x="277" y="572"/>
                    <a:pt x="277" y="572"/>
                  </a:cubicBezTo>
                  <a:cubicBezTo>
                    <a:pt x="277" y="573"/>
                    <a:pt x="277" y="573"/>
                    <a:pt x="277" y="573"/>
                  </a:cubicBezTo>
                  <a:cubicBezTo>
                    <a:pt x="276" y="573"/>
                    <a:pt x="276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63" y="572"/>
                    <a:pt x="263" y="572"/>
                    <a:pt x="263" y="572"/>
                  </a:cubicBezTo>
                  <a:cubicBezTo>
                    <a:pt x="263" y="572"/>
                    <a:pt x="263" y="572"/>
                    <a:pt x="263" y="572"/>
                  </a:cubicBezTo>
                  <a:cubicBezTo>
                    <a:pt x="223" y="572"/>
                    <a:pt x="190" y="608"/>
                    <a:pt x="190" y="650"/>
                  </a:cubicBezTo>
                  <a:cubicBezTo>
                    <a:pt x="190" y="650"/>
                    <a:pt x="190" y="650"/>
                    <a:pt x="190" y="650"/>
                  </a:cubicBezTo>
                  <a:cubicBezTo>
                    <a:pt x="190" y="693"/>
                    <a:pt x="223" y="729"/>
                    <a:pt x="263" y="729"/>
                  </a:cubicBezTo>
                  <a:cubicBezTo>
                    <a:pt x="263" y="729"/>
                    <a:pt x="263" y="729"/>
                    <a:pt x="263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6" y="729"/>
                    <a:pt x="276" y="729"/>
                    <a:pt x="277" y="729"/>
                  </a:cubicBezTo>
                  <a:cubicBezTo>
                    <a:pt x="277" y="729"/>
                    <a:pt x="277" y="729"/>
                    <a:pt x="277" y="729"/>
                  </a:cubicBezTo>
                  <a:cubicBezTo>
                    <a:pt x="662" y="729"/>
                    <a:pt x="662" y="729"/>
                    <a:pt x="662" y="729"/>
                  </a:cubicBezTo>
                  <a:cubicBezTo>
                    <a:pt x="713" y="729"/>
                    <a:pt x="713" y="729"/>
                    <a:pt x="713" y="729"/>
                  </a:cubicBezTo>
                  <a:cubicBezTo>
                    <a:pt x="826" y="729"/>
                    <a:pt x="826" y="729"/>
                    <a:pt x="826" y="729"/>
                  </a:cubicBezTo>
                  <a:cubicBezTo>
                    <a:pt x="1722" y="729"/>
                    <a:pt x="1722" y="729"/>
                    <a:pt x="1722" y="729"/>
                  </a:cubicBezTo>
                  <a:cubicBezTo>
                    <a:pt x="1736" y="729"/>
                    <a:pt x="1749" y="735"/>
                    <a:pt x="1759" y="745"/>
                  </a:cubicBezTo>
                  <a:cubicBezTo>
                    <a:pt x="1768" y="755"/>
                    <a:pt x="1774" y="769"/>
                    <a:pt x="1774" y="784"/>
                  </a:cubicBezTo>
                  <a:cubicBezTo>
                    <a:pt x="1774" y="784"/>
                    <a:pt x="1774" y="784"/>
                    <a:pt x="1774" y="784"/>
                  </a:cubicBezTo>
                  <a:cubicBezTo>
                    <a:pt x="1774" y="799"/>
                    <a:pt x="1768" y="813"/>
                    <a:pt x="1759" y="823"/>
                  </a:cubicBezTo>
                  <a:cubicBezTo>
                    <a:pt x="1749" y="833"/>
                    <a:pt x="1736" y="839"/>
                    <a:pt x="1722" y="839"/>
                  </a:cubicBezTo>
                  <a:cubicBezTo>
                    <a:pt x="1711" y="839"/>
                    <a:pt x="1711" y="839"/>
                    <a:pt x="1711" y="839"/>
                  </a:cubicBezTo>
                  <a:cubicBezTo>
                    <a:pt x="430" y="839"/>
                    <a:pt x="430" y="839"/>
                    <a:pt x="430" y="839"/>
                  </a:cubicBezTo>
                  <a:cubicBezTo>
                    <a:pt x="418" y="839"/>
                    <a:pt x="418" y="839"/>
                    <a:pt x="418" y="839"/>
                  </a:cubicBezTo>
                  <a:cubicBezTo>
                    <a:pt x="371" y="839"/>
                    <a:pt x="333" y="880"/>
                    <a:pt x="333" y="930"/>
                  </a:cubicBezTo>
                  <a:cubicBezTo>
                    <a:pt x="333" y="930"/>
                    <a:pt x="333" y="930"/>
                    <a:pt x="333" y="930"/>
                  </a:cubicBezTo>
                  <a:cubicBezTo>
                    <a:pt x="333" y="1680"/>
                    <a:pt x="333" y="1680"/>
                    <a:pt x="333" y="1680"/>
                  </a:cubicBezTo>
                  <a:cubicBezTo>
                    <a:pt x="333" y="1710"/>
                    <a:pt x="333" y="1710"/>
                    <a:pt x="333" y="1710"/>
                  </a:cubicBezTo>
                  <a:cubicBezTo>
                    <a:pt x="333" y="1719"/>
                    <a:pt x="337" y="1727"/>
                    <a:pt x="342" y="1732"/>
                  </a:cubicBezTo>
                  <a:cubicBezTo>
                    <a:pt x="342" y="1732"/>
                    <a:pt x="342" y="1732"/>
                    <a:pt x="342" y="1732"/>
                  </a:cubicBezTo>
                  <a:cubicBezTo>
                    <a:pt x="345" y="1736"/>
                    <a:pt x="350" y="1739"/>
                    <a:pt x="354" y="1740"/>
                  </a:cubicBezTo>
                  <a:cubicBezTo>
                    <a:pt x="354" y="1710"/>
                    <a:pt x="354" y="1710"/>
                    <a:pt x="354" y="1710"/>
                  </a:cubicBezTo>
                  <a:cubicBezTo>
                    <a:pt x="354" y="1642"/>
                    <a:pt x="354" y="1642"/>
                    <a:pt x="354" y="1642"/>
                  </a:cubicBezTo>
                  <a:cubicBezTo>
                    <a:pt x="354" y="930"/>
                    <a:pt x="354" y="930"/>
                    <a:pt x="354" y="930"/>
                  </a:cubicBezTo>
                  <a:cubicBezTo>
                    <a:pt x="354" y="911"/>
                    <a:pt x="361" y="894"/>
                    <a:pt x="373" y="882"/>
                  </a:cubicBezTo>
                  <a:cubicBezTo>
                    <a:pt x="384" y="870"/>
                    <a:pt x="399" y="862"/>
                    <a:pt x="415" y="862"/>
                  </a:cubicBezTo>
                  <a:cubicBezTo>
                    <a:pt x="415" y="862"/>
                    <a:pt x="415" y="862"/>
                    <a:pt x="415" y="862"/>
                  </a:cubicBezTo>
                  <a:cubicBezTo>
                    <a:pt x="418" y="862"/>
                    <a:pt x="418" y="862"/>
                    <a:pt x="418" y="862"/>
                  </a:cubicBezTo>
                  <a:cubicBezTo>
                    <a:pt x="1694" y="862"/>
                    <a:pt x="1694" y="862"/>
                    <a:pt x="1694" y="862"/>
                  </a:cubicBezTo>
                  <a:cubicBezTo>
                    <a:pt x="1711" y="862"/>
                    <a:pt x="1711" y="862"/>
                    <a:pt x="1711" y="862"/>
                  </a:cubicBezTo>
                  <a:cubicBezTo>
                    <a:pt x="1723" y="862"/>
                    <a:pt x="1723" y="862"/>
                    <a:pt x="1723" y="862"/>
                  </a:cubicBezTo>
                  <a:cubicBezTo>
                    <a:pt x="1735" y="862"/>
                    <a:pt x="1746" y="859"/>
                    <a:pt x="1756" y="853"/>
                  </a:cubicBezTo>
                  <a:cubicBezTo>
                    <a:pt x="1756" y="853"/>
                    <a:pt x="1756" y="853"/>
                    <a:pt x="1756" y="853"/>
                  </a:cubicBezTo>
                  <a:cubicBezTo>
                    <a:pt x="1762" y="849"/>
                    <a:pt x="1768" y="845"/>
                    <a:pt x="1773" y="839"/>
                  </a:cubicBezTo>
                  <a:cubicBezTo>
                    <a:pt x="1787" y="825"/>
                    <a:pt x="1795" y="805"/>
                    <a:pt x="1795" y="784"/>
                  </a:cubicBezTo>
                  <a:cubicBezTo>
                    <a:pt x="1795" y="742"/>
                    <a:pt x="1762" y="707"/>
                    <a:pt x="1723" y="707"/>
                  </a:cubicBezTo>
                  <a:cubicBezTo>
                    <a:pt x="1694" y="707"/>
                    <a:pt x="1694" y="707"/>
                    <a:pt x="1694" y="707"/>
                  </a:cubicBezTo>
                  <a:cubicBezTo>
                    <a:pt x="1470" y="707"/>
                    <a:pt x="1470" y="707"/>
                    <a:pt x="1470" y="707"/>
                  </a:cubicBezTo>
                  <a:cubicBezTo>
                    <a:pt x="1470" y="706"/>
                    <a:pt x="1470" y="706"/>
                    <a:pt x="1470" y="706"/>
                  </a:cubicBezTo>
                  <a:cubicBezTo>
                    <a:pt x="808" y="706"/>
                    <a:pt x="808" y="706"/>
                    <a:pt x="808" y="706"/>
                  </a:cubicBezTo>
                  <a:cubicBezTo>
                    <a:pt x="263" y="706"/>
                    <a:pt x="263" y="706"/>
                    <a:pt x="263" y="706"/>
                  </a:cubicBezTo>
                  <a:cubicBezTo>
                    <a:pt x="248" y="706"/>
                    <a:pt x="235" y="700"/>
                    <a:pt x="226" y="690"/>
                  </a:cubicBezTo>
                  <a:cubicBezTo>
                    <a:pt x="217" y="679"/>
                    <a:pt x="211" y="666"/>
                    <a:pt x="211" y="650"/>
                  </a:cubicBezTo>
                  <a:cubicBezTo>
                    <a:pt x="211" y="650"/>
                    <a:pt x="211" y="650"/>
                    <a:pt x="211" y="650"/>
                  </a:cubicBezTo>
                  <a:cubicBezTo>
                    <a:pt x="211" y="635"/>
                    <a:pt x="217" y="622"/>
                    <a:pt x="226" y="611"/>
                  </a:cubicBezTo>
                  <a:cubicBezTo>
                    <a:pt x="235" y="601"/>
                    <a:pt x="248" y="595"/>
                    <a:pt x="263" y="595"/>
                  </a:cubicBezTo>
                  <a:cubicBezTo>
                    <a:pt x="1324" y="595"/>
                    <a:pt x="1324" y="595"/>
                    <a:pt x="1324" y="595"/>
                  </a:cubicBezTo>
                  <a:cubicBezTo>
                    <a:pt x="1380" y="595"/>
                    <a:pt x="1380" y="595"/>
                    <a:pt x="1380" y="595"/>
                  </a:cubicBezTo>
                  <a:cubicBezTo>
                    <a:pt x="1380" y="595"/>
                    <a:pt x="1380" y="595"/>
                    <a:pt x="1380" y="595"/>
                  </a:cubicBezTo>
                  <a:cubicBezTo>
                    <a:pt x="1420" y="595"/>
                    <a:pt x="1453" y="560"/>
                    <a:pt x="1453" y="517"/>
                  </a:cubicBezTo>
                  <a:cubicBezTo>
                    <a:pt x="1453" y="496"/>
                    <a:pt x="1445" y="477"/>
                    <a:pt x="1432" y="463"/>
                  </a:cubicBezTo>
                  <a:cubicBezTo>
                    <a:pt x="1432" y="462"/>
                    <a:pt x="1432" y="462"/>
                    <a:pt x="1432" y="462"/>
                  </a:cubicBezTo>
                  <a:cubicBezTo>
                    <a:pt x="1425" y="455"/>
                    <a:pt x="1418" y="450"/>
                    <a:pt x="1409" y="446"/>
                  </a:cubicBezTo>
                  <a:cubicBezTo>
                    <a:pt x="1410" y="446"/>
                    <a:pt x="1410" y="446"/>
                    <a:pt x="1410" y="446"/>
                  </a:cubicBezTo>
                  <a:cubicBezTo>
                    <a:pt x="1401" y="442"/>
                    <a:pt x="1392" y="440"/>
                    <a:pt x="1383" y="439"/>
                  </a:cubicBezTo>
                  <a:cubicBezTo>
                    <a:pt x="457" y="439"/>
                    <a:pt x="457" y="439"/>
                    <a:pt x="457" y="439"/>
                  </a:cubicBezTo>
                  <a:cubicBezTo>
                    <a:pt x="72" y="439"/>
                    <a:pt x="72" y="439"/>
                    <a:pt x="72" y="439"/>
                  </a:cubicBezTo>
                  <a:cubicBezTo>
                    <a:pt x="58" y="439"/>
                    <a:pt x="45" y="433"/>
                    <a:pt x="36" y="423"/>
                  </a:cubicBezTo>
                  <a:cubicBezTo>
                    <a:pt x="27" y="413"/>
                    <a:pt x="21" y="399"/>
                    <a:pt x="21" y="384"/>
                  </a:cubicBezTo>
                  <a:cubicBezTo>
                    <a:pt x="21" y="384"/>
                    <a:pt x="21" y="384"/>
                    <a:pt x="21" y="384"/>
                  </a:cubicBezTo>
                  <a:cubicBezTo>
                    <a:pt x="21" y="369"/>
                    <a:pt x="27" y="355"/>
                    <a:pt x="36" y="345"/>
                  </a:cubicBezTo>
                  <a:cubicBezTo>
                    <a:pt x="45" y="335"/>
                    <a:pt x="58" y="328"/>
                    <a:pt x="72" y="328"/>
                  </a:cubicBezTo>
                  <a:close/>
                </a:path>
              </a:pathLst>
            </a:custGeom>
            <a:solidFill>
              <a:srgbClr val="F47F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şḷîḑè">
              <a:extLst>
                <a:ext uri="{FF2B5EF4-FFF2-40B4-BE49-F238E27FC236}">
                  <a16:creationId xmlns:a16="http://schemas.microsoft.com/office/drawing/2014/main" id="{5BE3491C-67B7-4186-B1F9-669E9611D4DC}"/>
                </a:ext>
              </a:extLst>
            </p:cNvPr>
            <p:cNvSpPr/>
            <p:nvPr/>
          </p:nvSpPr>
          <p:spPr bwMode="auto">
            <a:xfrm>
              <a:off x="3577431" y="5307012"/>
              <a:ext cx="1296988" cy="522288"/>
            </a:xfrm>
            <a:custGeom>
              <a:avLst/>
              <a:gdLst>
                <a:gd name="T0" fmla="*/ 658 w 816"/>
                <a:gd name="T1" fmla="*/ 0 h 329"/>
                <a:gd name="T2" fmla="*/ 653 w 816"/>
                <a:gd name="T3" fmla="*/ 54 h 329"/>
                <a:gd name="T4" fmla="*/ 704 w 816"/>
                <a:gd name="T5" fmla="*/ 41 h 329"/>
                <a:gd name="T6" fmla="*/ 816 w 816"/>
                <a:gd name="T7" fmla="*/ 154 h 329"/>
                <a:gd name="T8" fmla="*/ 704 w 816"/>
                <a:gd name="T9" fmla="*/ 266 h 329"/>
                <a:gd name="T10" fmla="*/ 597 w 816"/>
                <a:gd name="T11" fmla="*/ 190 h 329"/>
                <a:gd name="T12" fmla="*/ 329 w 816"/>
                <a:gd name="T13" fmla="*/ 329 h 329"/>
                <a:gd name="T14" fmla="*/ 0 w 816"/>
                <a:gd name="T15" fmla="*/ 0 h 329"/>
                <a:gd name="T16" fmla="*/ 658 w 816"/>
                <a:gd name="T17" fmla="*/ 0 h 329"/>
                <a:gd name="T18" fmla="*/ 704 w 816"/>
                <a:gd name="T19" fmla="*/ 79 h 329"/>
                <a:gd name="T20" fmla="*/ 629 w 816"/>
                <a:gd name="T21" fmla="*/ 154 h 329"/>
                <a:gd name="T22" fmla="*/ 704 w 816"/>
                <a:gd name="T23" fmla="*/ 228 h 329"/>
                <a:gd name="T24" fmla="*/ 778 w 816"/>
                <a:gd name="T25" fmla="*/ 154 h 329"/>
                <a:gd name="T26" fmla="*/ 704 w 816"/>
                <a:gd name="T27" fmla="*/ 7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6" h="329">
                  <a:moveTo>
                    <a:pt x="658" y="0"/>
                  </a:moveTo>
                  <a:cubicBezTo>
                    <a:pt x="658" y="18"/>
                    <a:pt x="656" y="36"/>
                    <a:pt x="653" y="54"/>
                  </a:cubicBezTo>
                  <a:cubicBezTo>
                    <a:pt x="668" y="46"/>
                    <a:pt x="686" y="41"/>
                    <a:pt x="704" y="41"/>
                  </a:cubicBezTo>
                  <a:cubicBezTo>
                    <a:pt x="766" y="41"/>
                    <a:pt x="816" y="92"/>
                    <a:pt x="816" y="154"/>
                  </a:cubicBezTo>
                  <a:cubicBezTo>
                    <a:pt x="816" y="216"/>
                    <a:pt x="766" y="266"/>
                    <a:pt x="704" y="266"/>
                  </a:cubicBezTo>
                  <a:cubicBezTo>
                    <a:pt x="654" y="266"/>
                    <a:pt x="612" y="234"/>
                    <a:pt x="597" y="190"/>
                  </a:cubicBezTo>
                  <a:cubicBezTo>
                    <a:pt x="538" y="274"/>
                    <a:pt x="440" y="329"/>
                    <a:pt x="329" y="329"/>
                  </a:cubicBezTo>
                  <a:cubicBezTo>
                    <a:pt x="147" y="329"/>
                    <a:pt x="0" y="182"/>
                    <a:pt x="0" y="0"/>
                  </a:cubicBezTo>
                  <a:lnTo>
                    <a:pt x="658" y="0"/>
                  </a:lnTo>
                  <a:close/>
                  <a:moveTo>
                    <a:pt x="704" y="79"/>
                  </a:moveTo>
                  <a:cubicBezTo>
                    <a:pt x="663" y="79"/>
                    <a:pt x="629" y="113"/>
                    <a:pt x="629" y="154"/>
                  </a:cubicBezTo>
                  <a:cubicBezTo>
                    <a:pt x="629" y="195"/>
                    <a:pt x="663" y="228"/>
                    <a:pt x="704" y="228"/>
                  </a:cubicBezTo>
                  <a:cubicBezTo>
                    <a:pt x="745" y="228"/>
                    <a:pt x="778" y="195"/>
                    <a:pt x="778" y="154"/>
                  </a:cubicBezTo>
                  <a:cubicBezTo>
                    <a:pt x="778" y="113"/>
                    <a:pt x="745" y="79"/>
                    <a:pt x="704" y="79"/>
                  </a:cubicBezTo>
                  <a:close/>
                </a:path>
              </a:pathLst>
            </a:custGeom>
            <a:solidFill>
              <a:srgbClr val="EF5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ṡľîďé">
              <a:extLst>
                <a:ext uri="{FF2B5EF4-FFF2-40B4-BE49-F238E27FC236}">
                  <a16:creationId xmlns:a16="http://schemas.microsoft.com/office/drawing/2014/main" id="{82FBD5BF-0401-4757-B785-05930F848510}"/>
                </a:ext>
              </a:extLst>
            </p:cNvPr>
            <p:cNvSpPr/>
            <p:nvPr/>
          </p:nvSpPr>
          <p:spPr bwMode="auto">
            <a:xfrm>
              <a:off x="3634581" y="5794375"/>
              <a:ext cx="896938" cy="57150"/>
            </a:xfrm>
            <a:custGeom>
              <a:avLst/>
              <a:gdLst>
                <a:gd name="T0" fmla="*/ 18 w 564"/>
                <a:gd name="T1" fmla="*/ 0 h 36"/>
                <a:gd name="T2" fmla="*/ 546 w 564"/>
                <a:gd name="T3" fmla="*/ 0 h 36"/>
                <a:gd name="T4" fmla="*/ 564 w 564"/>
                <a:gd name="T5" fmla="*/ 18 h 36"/>
                <a:gd name="T6" fmla="*/ 564 w 564"/>
                <a:gd name="T7" fmla="*/ 36 h 36"/>
                <a:gd name="T8" fmla="*/ 0 w 564"/>
                <a:gd name="T9" fmla="*/ 36 h 36"/>
                <a:gd name="T10" fmla="*/ 0 w 564"/>
                <a:gd name="T11" fmla="*/ 18 h 36"/>
                <a:gd name="T12" fmla="*/ 18 w 564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4" h="36">
                  <a:moveTo>
                    <a:pt x="18" y="0"/>
                  </a:moveTo>
                  <a:cubicBezTo>
                    <a:pt x="546" y="0"/>
                    <a:pt x="546" y="0"/>
                    <a:pt x="546" y="0"/>
                  </a:cubicBezTo>
                  <a:cubicBezTo>
                    <a:pt x="556" y="0"/>
                    <a:pt x="564" y="9"/>
                    <a:pt x="564" y="18"/>
                  </a:cubicBezTo>
                  <a:cubicBezTo>
                    <a:pt x="564" y="36"/>
                    <a:pt x="564" y="36"/>
                    <a:pt x="564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lose/>
                </a:path>
              </a:pathLst>
            </a:custGeom>
            <a:solidFill>
              <a:srgbClr val="CC4B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ŝľîďe">
              <a:extLst>
                <a:ext uri="{FF2B5EF4-FFF2-40B4-BE49-F238E27FC236}">
                  <a16:creationId xmlns:a16="http://schemas.microsoft.com/office/drawing/2014/main" id="{D90472F6-8F27-4360-9974-97FE4440CB8A}"/>
                </a:ext>
              </a:extLst>
            </p:cNvPr>
            <p:cNvSpPr/>
            <p:nvPr/>
          </p:nvSpPr>
          <p:spPr bwMode="auto">
            <a:xfrm>
              <a:off x="3707606" y="2090737"/>
              <a:ext cx="1647825" cy="984250"/>
            </a:xfrm>
            <a:custGeom>
              <a:avLst/>
              <a:gdLst>
                <a:gd name="T0" fmla="*/ 455 w 1036"/>
                <a:gd name="T1" fmla="*/ 0 h 618"/>
                <a:gd name="T2" fmla="*/ 206 w 1036"/>
                <a:gd name="T3" fmla="*/ 181 h 618"/>
                <a:gd name="T4" fmla="*/ 0 w 1036"/>
                <a:gd name="T5" fmla="*/ 399 h 618"/>
                <a:gd name="T6" fmla="*/ 233 w 1036"/>
                <a:gd name="T7" fmla="*/ 618 h 618"/>
                <a:gd name="T8" fmla="*/ 233 w 1036"/>
                <a:gd name="T9" fmla="*/ 618 h 618"/>
                <a:gd name="T10" fmla="*/ 832 w 1036"/>
                <a:gd name="T11" fmla="*/ 618 h 618"/>
                <a:gd name="T12" fmla="*/ 832 w 1036"/>
                <a:gd name="T13" fmla="*/ 618 h 618"/>
                <a:gd name="T14" fmla="*/ 834 w 1036"/>
                <a:gd name="T15" fmla="*/ 618 h 618"/>
                <a:gd name="T16" fmla="*/ 1036 w 1036"/>
                <a:gd name="T17" fmla="*/ 429 h 618"/>
                <a:gd name="T18" fmla="*/ 914 w 1036"/>
                <a:gd name="T19" fmla="*/ 255 h 618"/>
                <a:gd name="T20" fmla="*/ 914 w 1036"/>
                <a:gd name="T21" fmla="*/ 251 h 618"/>
                <a:gd name="T22" fmla="*/ 771 w 1036"/>
                <a:gd name="T23" fmla="*/ 117 h 618"/>
                <a:gd name="T24" fmla="*/ 688 w 1036"/>
                <a:gd name="T25" fmla="*/ 142 h 618"/>
                <a:gd name="T26" fmla="*/ 455 w 1036"/>
                <a:gd name="T27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6" h="618">
                  <a:moveTo>
                    <a:pt x="455" y="0"/>
                  </a:moveTo>
                  <a:cubicBezTo>
                    <a:pt x="335" y="0"/>
                    <a:pt x="234" y="77"/>
                    <a:pt x="206" y="181"/>
                  </a:cubicBezTo>
                  <a:cubicBezTo>
                    <a:pt x="90" y="194"/>
                    <a:pt x="0" y="286"/>
                    <a:pt x="0" y="399"/>
                  </a:cubicBezTo>
                  <a:cubicBezTo>
                    <a:pt x="0" y="520"/>
                    <a:pt x="104" y="618"/>
                    <a:pt x="233" y="618"/>
                  </a:cubicBezTo>
                  <a:cubicBezTo>
                    <a:pt x="233" y="618"/>
                    <a:pt x="233" y="618"/>
                    <a:pt x="233" y="618"/>
                  </a:cubicBezTo>
                  <a:cubicBezTo>
                    <a:pt x="832" y="618"/>
                    <a:pt x="832" y="618"/>
                    <a:pt x="832" y="618"/>
                  </a:cubicBezTo>
                  <a:cubicBezTo>
                    <a:pt x="832" y="618"/>
                    <a:pt x="832" y="618"/>
                    <a:pt x="832" y="618"/>
                  </a:cubicBezTo>
                  <a:cubicBezTo>
                    <a:pt x="832" y="618"/>
                    <a:pt x="833" y="618"/>
                    <a:pt x="834" y="618"/>
                  </a:cubicBezTo>
                  <a:cubicBezTo>
                    <a:pt x="945" y="618"/>
                    <a:pt x="1036" y="534"/>
                    <a:pt x="1036" y="429"/>
                  </a:cubicBezTo>
                  <a:cubicBezTo>
                    <a:pt x="1036" y="351"/>
                    <a:pt x="985" y="284"/>
                    <a:pt x="914" y="255"/>
                  </a:cubicBezTo>
                  <a:cubicBezTo>
                    <a:pt x="914" y="254"/>
                    <a:pt x="914" y="252"/>
                    <a:pt x="914" y="251"/>
                  </a:cubicBezTo>
                  <a:cubicBezTo>
                    <a:pt x="914" y="177"/>
                    <a:pt x="850" y="117"/>
                    <a:pt x="771" y="117"/>
                  </a:cubicBezTo>
                  <a:cubicBezTo>
                    <a:pt x="740" y="117"/>
                    <a:pt x="712" y="126"/>
                    <a:pt x="688" y="142"/>
                  </a:cubicBezTo>
                  <a:cubicBezTo>
                    <a:pt x="648" y="58"/>
                    <a:pt x="559" y="0"/>
                    <a:pt x="455" y="0"/>
                  </a:cubicBezTo>
                  <a:close/>
                </a:path>
              </a:pathLst>
            </a:custGeom>
            <a:solidFill>
              <a:srgbClr val="3EBA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slïḋe">
              <a:extLst>
                <a:ext uri="{FF2B5EF4-FFF2-40B4-BE49-F238E27FC236}">
                  <a16:creationId xmlns:a16="http://schemas.microsoft.com/office/drawing/2014/main" id="{463FAA28-4667-4290-B11C-124AEB2892C4}"/>
                </a:ext>
              </a:extLst>
            </p:cNvPr>
            <p:cNvSpPr/>
            <p:nvPr/>
          </p:nvSpPr>
          <p:spPr bwMode="auto">
            <a:xfrm>
              <a:off x="3101181" y="3736975"/>
              <a:ext cx="1077913" cy="642938"/>
            </a:xfrm>
            <a:custGeom>
              <a:avLst/>
              <a:gdLst>
                <a:gd name="T0" fmla="*/ 298 w 678"/>
                <a:gd name="T1" fmla="*/ 0 h 405"/>
                <a:gd name="T2" fmla="*/ 136 w 678"/>
                <a:gd name="T3" fmla="*/ 119 h 405"/>
                <a:gd name="T4" fmla="*/ 0 w 678"/>
                <a:gd name="T5" fmla="*/ 261 h 405"/>
                <a:gd name="T6" fmla="*/ 153 w 678"/>
                <a:gd name="T7" fmla="*/ 405 h 405"/>
                <a:gd name="T8" fmla="*/ 153 w 678"/>
                <a:gd name="T9" fmla="*/ 405 h 405"/>
                <a:gd name="T10" fmla="*/ 545 w 678"/>
                <a:gd name="T11" fmla="*/ 405 h 405"/>
                <a:gd name="T12" fmla="*/ 545 w 678"/>
                <a:gd name="T13" fmla="*/ 405 h 405"/>
                <a:gd name="T14" fmla="*/ 546 w 678"/>
                <a:gd name="T15" fmla="*/ 405 h 405"/>
                <a:gd name="T16" fmla="*/ 678 w 678"/>
                <a:gd name="T17" fmla="*/ 281 h 405"/>
                <a:gd name="T18" fmla="*/ 599 w 678"/>
                <a:gd name="T19" fmla="*/ 167 h 405"/>
                <a:gd name="T20" fmla="*/ 599 w 678"/>
                <a:gd name="T21" fmla="*/ 165 h 405"/>
                <a:gd name="T22" fmla="*/ 505 w 678"/>
                <a:gd name="T23" fmla="*/ 77 h 405"/>
                <a:gd name="T24" fmla="*/ 451 w 678"/>
                <a:gd name="T25" fmla="*/ 93 h 405"/>
                <a:gd name="T26" fmla="*/ 298 w 678"/>
                <a:gd name="T27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405">
                  <a:moveTo>
                    <a:pt x="298" y="0"/>
                  </a:moveTo>
                  <a:cubicBezTo>
                    <a:pt x="220" y="0"/>
                    <a:pt x="154" y="51"/>
                    <a:pt x="136" y="119"/>
                  </a:cubicBezTo>
                  <a:cubicBezTo>
                    <a:pt x="60" y="127"/>
                    <a:pt x="0" y="188"/>
                    <a:pt x="0" y="261"/>
                  </a:cubicBezTo>
                  <a:cubicBezTo>
                    <a:pt x="0" y="341"/>
                    <a:pt x="69" y="405"/>
                    <a:pt x="153" y="405"/>
                  </a:cubicBezTo>
                  <a:cubicBezTo>
                    <a:pt x="153" y="405"/>
                    <a:pt x="153" y="405"/>
                    <a:pt x="153" y="405"/>
                  </a:cubicBezTo>
                  <a:cubicBezTo>
                    <a:pt x="545" y="405"/>
                    <a:pt x="545" y="405"/>
                    <a:pt x="545" y="405"/>
                  </a:cubicBezTo>
                  <a:cubicBezTo>
                    <a:pt x="545" y="405"/>
                    <a:pt x="545" y="405"/>
                    <a:pt x="545" y="405"/>
                  </a:cubicBezTo>
                  <a:cubicBezTo>
                    <a:pt x="545" y="405"/>
                    <a:pt x="546" y="405"/>
                    <a:pt x="546" y="405"/>
                  </a:cubicBezTo>
                  <a:cubicBezTo>
                    <a:pt x="619" y="405"/>
                    <a:pt x="678" y="350"/>
                    <a:pt x="678" y="281"/>
                  </a:cubicBezTo>
                  <a:cubicBezTo>
                    <a:pt x="678" y="230"/>
                    <a:pt x="645" y="186"/>
                    <a:pt x="599" y="167"/>
                  </a:cubicBezTo>
                  <a:cubicBezTo>
                    <a:pt x="599" y="166"/>
                    <a:pt x="599" y="165"/>
                    <a:pt x="599" y="165"/>
                  </a:cubicBezTo>
                  <a:cubicBezTo>
                    <a:pt x="599" y="116"/>
                    <a:pt x="557" y="77"/>
                    <a:pt x="505" y="77"/>
                  </a:cubicBezTo>
                  <a:cubicBezTo>
                    <a:pt x="485" y="77"/>
                    <a:pt x="467" y="83"/>
                    <a:pt x="451" y="93"/>
                  </a:cubicBezTo>
                  <a:cubicBezTo>
                    <a:pt x="425" y="39"/>
                    <a:pt x="366" y="0"/>
                    <a:pt x="298" y="0"/>
                  </a:cubicBezTo>
                  <a:close/>
                </a:path>
              </a:pathLst>
            </a:custGeom>
            <a:solidFill>
              <a:srgbClr val="2F9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ṥľïḓé">
              <a:extLst>
                <a:ext uri="{FF2B5EF4-FFF2-40B4-BE49-F238E27FC236}">
                  <a16:creationId xmlns:a16="http://schemas.microsoft.com/office/drawing/2014/main" id="{09E8C09B-2AC6-406C-834F-C08CE3ACDD30}"/>
                </a:ext>
              </a:extLst>
            </p:cNvPr>
            <p:cNvSpPr/>
            <p:nvPr/>
          </p:nvSpPr>
          <p:spPr bwMode="auto">
            <a:xfrm>
              <a:off x="3737769" y="4748212"/>
              <a:ext cx="815975" cy="487363"/>
            </a:xfrm>
            <a:custGeom>
              <a:avLst/>
              <a:gdLst>
                <a:gd name="T0" fmla="*/ 226 w 513"/>
                <a:gd name="T1" fmla="*/ 0 h 306"/>
                <a:gd name="T2" fmla="*/ 103 w 513"/>
                <a:gd name="T3" fmla="*/ 90 h 306"/>
                <a:gd name="T4" fmla="*/ 0 w 513"/>
                <a:gd name="T5" fmla="*/ 198 h 306"/>
                <a:gd name="T6" fmla="*/ 116 w 513"/>
                <a:gd name="T7" fmla="*/ 306 h 306"/>
                <a:gd name="T8" fmla="*/ 116 w 513"/>
                <a:gd name="T9" fmla="*/ 306 h 306"/>
                <a:gd name="T10" fmla="*/ 413 w 513"/>
                <a:gd name="T11" fmla="*/ 306 h 306"/>
                <a:gd name="T12" fmla="*/ 413 w 513"/>
                <a:gd name="T13" fmla="*/ 306 h 306"/>
                <a:gd name="T14" fmla="*/ 413 w 513"/>
                <a:gd name="T15" fmla="*/ 306 h 306"/>
                <a:gd name="T16" fmla="*/ 513 w 513"/>
                <a:gd name="T17" fmla="*/ 213 h 306"/>
                <a:gd name="T18" fmla="*/ 453 w 513"/>
                <a:gd name="T19" fmla="*/ 127 h 306"/>
                <a:gd name="T20" fmla="*/ 453 w 513"/>
                <a:gd name="T21" fmla="*/ 125 h 306"/>
                <a:gd name="T22" fmla="*/ 382 w 513"/>
                <a:gd name="T23" fmla="*/ 58 h 306"/>
                <a:gd name="T24" fmla="*/ 341 w 513"/>
                <a:gd name="T25" fmla="*/ 70 h 306"/>
                <a:gd name="T26" fmla="*/ 226 w 513"/>
                <a:gd name="T2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3" h="306">
                  <a:moveTo>
                    <a:pt x="226" y="0"/>
                  </a:moveTo>
                  <a:cubicBezTo>
                    <a:pt x="166" y="0"/>
                    <a:pt x="117" y="38"/>
                    <a:pt x="103" y="90"/>
                  </a:cubicBezTo>
                  <a:cubicBezTo>
                    <a:pt x="45" y="96"/>
                    <a:pt x="0" y="142"/>
                    <a:pt x="0" y="198"/>
                  </a:cubicBezTo>
                  <a:cubicBezTo>
                    <a:pt x="0" y="258"/>
                    <a:pt x="52" y="306"/>
                    <a:pt x="116" y="306"/>
                  </a:cubicBezTo>
                  <a:cubicBezTo>
                    <a:pt x="116" y="306"/>
                    <a:pt x="116" y="306"/>
                    <a:pt x="116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69" y="306"/>
                    <a:pt x="513" y="264"/>
                    <a:pt x="513" y="213"/>
                  </a:cubicBezTo>
                  <a:cubicBezTo>
                    <a:pt x="513" y="174"/>
                    <a:pt x="488" y="141"/>
                    <a:pt x="453" y="127"/>
                  </a:cubicBezTo>
                  <a:cubicBezTo>
                    <a:pt x="453" y="126"/>
                    <a:pt x="453" y="125"/>
                    <a:pt x="453" y="125"/>
                  </a:cubicBezTo>
                  <a:cubicBezTo>
                    <a:pt x="453" y="88"/>
                    <a:pt x="421" y="58"/>
                    <a:pt x="382" y="58"/>
                  </a:cubicBezTo>
                  <a:cubicBezTo>
                    <a:pt x="367" y="58"/>
                    <a:pt x="353" y="63"/>
                    <a:pt x="341" y="70"/>
                  </a:cubicBezTo>
                  <a:cubicBezTo>
                    <a:pt x="322" y="29"/>
                    <a:pt x="277" y="0"/>
                    <a:pt x="226" y="0"/>
                  </a:cubicBezTo>
                  <a:close/>
                </a:path>
              </a:pathLst>
            </a:custGeom>
            <a:solidFill>
              <a:srgbClr val="1B8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$ḷíḑé">
              <a:extLst>
                <a:ext uri="{FF2B5EF4-FFF2-40B4-BE49-F238E27FC236}">
                  <a16:creationId xmlns:a16="http://schemas.microsoft.com/office/drawing/2014/main" id="{787A34E2-F2F1-44B0-94F7-07AFC0FCF674}"/>
                </a:ext>
              </a:extLst>
            </p:cNvPr>
            <p:cNvSpPr/>
            <p:nvPr/>
          </p:nvSpPr>
          <p:spPr bwMode="auto">
            <a:xfrm>
              <a:off x="5855494" y="1770062"/>
              <a:ext cx="1901825" cy="3436938"/>
            </a:xfrm>
            <a:custGeom>
              <a:avLst/>
              <a:gdLst>
                <a:gd name="T0" fmla="*/ 0 w 1198"/>
                <a:gd name="T1" fmla="*/ 0 h 2165"/>
                <a:gd name="T2" fmla="*/ 967 w 1198"/>
                <a:gd name="T3" fmla="*/ 0 h 2165"/>
                <a:gd name="T4" fmla="*/ 1198 w 1198"/>
                <a:gd name="T5" fmla="*/ 232 h 2165"/>
                <a:gd name="T6" fmla="*/ 1198 w 1198"/>
                <a:gd name="T7" fmla="*/ 232 h 2165"/>
                <a:gd name="T8" fmla="*/ 1198 w 1198"/>
                <a:gd name="T9" fmla="*/ 2165 h 2165"/>
                <a:gd name="T10" fmla="*/ 0 w 1198"/>
                <a:gd name="T11" fmla="*/ 2165 h 2165"/>
                <a:gd name="T12" fmla="*/ 0 w 1198"/>
                <a:gd name="T13" fmla="*/ 0 h 2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8" h="2165">
                  <a:moveTo>
                    <a:pt x="0" y="0"/>
                  </a:moveTo>
                  <a:lnTo>
                    <a:pt x="967" y="0"/>
                  </a:lnTo>
                  <a:lnTo>
                    <a:pt x="1198" y="232"/>
                  </a:lnTo>
                  <a:lnTo>
                    <a:pt x="1198" y="232"/>
                  </a:lnTo>
                  <a:lnTo>
                    <a:pt x="1198" y="2165"/>
                  </a:lnTo>
                  <a:lnTo>
                    <a:pt x="0" y="2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ṧliďè">
              <a:extLst>
                <a:ext uri="{FF2B5EF4-FFF2-40B4-BE49-F238E27FC236}">
                  <a16:creationId xmlns:a16="http://schemas.microsoft.com/office/drawing/2014/main" id="{1AA05868-0ED9-44C0-9081-99F17238E7CA}"/>
                </a:ext>
              </a:extLst>
            </p:cNvPr>
            <p:cNvSpPr/>
            <p:nvPr/>
          </p:nvSpPr>
          <p:spPr bwMode="auto">
            <a:xfrm>
              <a:off x="6103144" y="2541587"/>
              <a:ext cx="1104900" cy="730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ṣ1íḑè">
              <a:extLst>
                <a:ext uri="{FF2B5EF4-FFF2-40B4-BE49-F238E27FC236}">
                  <a16:creationId xmlns:a16="http://schemas.microsoft.com/office/drawing/2014/main" id="{29D19EA5-368D-4369-8FC8-FAD381E5A3C7}"/>
                </a:ext>
              </a:extLst>
            </p:cNvPr>
            <p:cNvSpPr/>
            <p:nvPr/>
          </p:nvSpPr>
          <p:spPr bwMode="auto">
            <a:xfrm>
              <a:off x="6838156" y="2682875"/>
              <a:ext cx="744538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ṧľíḋè">
              <a:extLst>
                <a:ext uri="{FF2B5EF4-FFF2-40B4-BE49-F238E27FC236}">
                  <a16:creationId xmlns:a16="http://schemas.microsoft.com/office/drawing/2014/main" id="{99F4C9CA-919E-425D-BFF2-11575CBDF619}"/>
                </a:ext>
              </a:extLst>
            </p:cNvPr>
            <p:cNvSpPr/>
            <p:nvPr/>
          </p:nvSpPr>
          <p:spPr bwMode="auto">
            <a:xfrm>
              <a:off x="6147594" y="2811462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sḷiḋé">
              <a:extLst>
                <a:ext uri="{FF2B5EF4-FFF2-40B4-BE49-F238E27FC236}">
                  <a16:creationId xmlns:a16="http://schemas.microsoft.com/office/drawing/2014/main" id="{C0CEE66E-2042-4E92-A53B-BCC23ED7D9A7}"/>
                </a:ext>
              </a:extLst>
            </p:cNvPr>
            <p:cNvSpPr/>
            <p:nvPr/>
          </p:nvSpPr>
          <p:spPr bwMode="auto">
            <a:xfrm>
              <a:off x="6147594" y="3082925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ŝļiḓe">
              <a:extLst>
                <a:ext uri="{FF2B5EF4-FFF2-40B4-BE49-F238E27FC236}">
                  <a16:creationId xmlns:a16="http://schemas.microsoft.com/office/drawing/2014/main" id="{661A0437-73A9-4410-956E-61AA83CCCCFB}"/>
                </a:ext>
              </a:extLst>
            </p:cNvPr>
            <p:cNvSpPr/>
            <p:nvPr/>
          </p:nvSpPr>
          <p:spPr bwMode="auto">
            <a:xfrm>
              <a:off x="6147594" y="3192462"/>
              <a:ext cx="746125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ṣ1íḑé">
              <a:extLst>
                <a:ext uri="{FF2B5EF4-FFF2-40B4-BE49-F238E27FC236}">
                  <a16:creationId xmlns:a16="http://schemas.microsoft.com/office/drawing/2014/main" id="{D953E845-1094-4C27-AE16-5AF9E979F6BD}"/>
                </a:ext>
              </a:extLst>
            </p:cNvPr>
            <p:cNvSpPr/>
            <p:nvPr/>
          </p:nvSpPr>
          <p:spPr bwMode="auto">
            <a:xfrm>
              <a:off x="6957219" y="3192462"/>
              <a:ext cx="234950" cy="603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śļïḑe">
              <a:extLst>
                <a:ext uri="{FF2B5EF4-FFF2-40B4-BE49-F238E27FC236}">
                  <a16:creationId xmlns:a16="http://schemas.microsoft.com/office/drawing/2014/main" id="{972D7FEF-51B5-43BD-9CB1-1DE0E451AA06}"/>
                </a:ext>
              </a:extLst>
            </p:cNvPr>
            <p:cNvSpPr/>
            <p:nvPr/>
          </p:nvSpPr>
          <p:spPr bwMode="auto">
            <a:xfrm>
              <a:off x="7274719" y="3192462"/>
              <a:ext cx="234950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ṥļiḑé">
              <a:extLst>
                <a:ext uri="{FF2B5EF4-FFF2-40B4-BE49-F238E27FC236}">
                  <a16:creationId xmlns:a16="http://schemas.microsoft.com/office/drawing/2014/main" id="{1DA5054E-BBCB-4B9A-8ECB-9B413473D253}"/>
                </a:ext>
              </a:extLst>
            </p:cNvPr>
            <p:cNvSpPr/>
            <p:nvPr/>
          </p:nvSpPr>
          <p:spPr bwMode="auto">
            <a:xfrm>
              <a:off x="6977856" y="3087687"/>
              <a:ext cx="531813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ŝ1íḑè">
              <a:extLst>
                <a:ext uri="{FF2B5EF4-FFF2-40B4-BE49-F238E27FC236}">
                  <a16:creationId xmlns:a16="http://schemas.microsoft.com/office/drawing/2014/main" id="{FF7344DC-50F3-4A3B-97F7-1E7E8AA83383}"/>
                </a:ext>
              </a:extLst>
            </p:cNvPr>
            <p:cNvSpPr/>
            <p:nvPr/>
          </p:nvSpPr>
          <p:spPr bwMode="auto">
            <a:xfrm>
              <a:off x="7058819" y="2811462"/>
              <a:ext cx="4016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ṩľïḋe">
              <a:extLst>
                <a:ext uri="{FF2B5EF4-FFF2-40B4-BE49-F238E27FC236}">
                  <a16:creationId xmlns:a16="http://schemas.microsoft.com/office/drawing/2014/main" id="{868AE4F7-9791-47D5-B639-811C42A6FBC7}"/>
                </a:ext>
              </a:extLst>
            </p:cNvPr>
            <p:cNvSpPr/>
            <p:nvPr/>
          </p:nvSpPr>
          <p:spPr bwMode="auto">
            <a:xfrm>
              <a:off x="6199981" y="2682875"/>
              <a:ext cx="214313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šḻidê">
              <a:extLst>
                <a:ext uri="{FF2B5EF4-FFF2-40B4-BE49-F238E27FC236}">
                  <a16:creationId xmlns:a16="http://schemas.microsoft.com/office/drawing/2014/main" id="{01E653AC-DADC-4408-816D-79E6C9C01FF2}"/>
                </a:ext>
              </a:extLst>
            </p:cNvPr>
            <p:cNvSpPr/>
            <p:nvPr/>
          </p:nvSpPr>
          <p:spPr bwMode="auto">
            <a:xfrm>
              <a:off x="6509544" y="2682875"/>
              <a:ext cx="214313" cy="603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lïḓê">
              <a:extLst>
                <a:ext uri="{FF2B5EF4-FFF2-40B4-BE49-F238E27FC236}">
                  <a16:creationId xmlns:a16="http://schemas.microsoft.com/office/drawing/2014/main" id="{30F07D1B-2EAE-4490-BF62-63F8CAEB2122}"/>
                </a:ext>
              </a:extLst>
            </p:cNvPr>
            <p:cNvSpPr/>
            <p:nvPr/>
          </p:nvSpPr>
          <p:spPr bwMode="auto">
            <a:xfrm>
              <a:off x="7330281" y="2541587"/>
              <a:ext cx="168275" cy="730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ṧľïḑê">
              <a:extLst>
                <a:ext uri="{FF2B5EF4-FFF2-40B4-BE49-F238E27FC236}">
                  <a16:creationId xmlns:a16="http://schemas.microsoft.com/office/drawing/2014/main" id="{0030212D-0DD9-4810-9617-E907FF4EAB19}"/>
                </a:ext>
              </a:extLst>
            </p:cNvPr>
            <p:cNvSpPr/>
            <p:nvPr/>
          </p:nvSpPr>
          <p:spPr bwMode="auto">
            <a:xfrm>
              <a:off x="6147594" y="3343275"/>
              <a:ext cx="236538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ṧ1ïḑe">
              <a:extLst>
                <a:ext uri="{FF2B5EF4-FFF2-40B4-BE49-F238E27FC236}">
                  <a16:creationId xmlns:a16="http://schemas.microsoft.com/office/drawing/2014/main" id="{CC290E82-68C8-46E7-80EC-C3AC3F1E7BB5}"/>
                </a:ext>
              </a:extLst>
            </p:cNvPr>
            <p:cNvSpPr/>
            <p:nvPr/>
          </p:nvSpPr>
          <p:spPr bwMode="auto">
            <a:xfrm>
              <a:off x="6463506" y="3343275"/>
              <a:ext cx="239713" cy="603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ṧ1îḑe">
              <a:extLst>
                <a:ext uri="{FF2B5EF4-FFF2-40B4-BE49-F238E27FC236}">
                  <a16:creationId xmlns:a16="http://schemas.microsoft.com/office/drawing/2014/main" id="{23512CE2-6EB5-4CF0-9F3E-06CF1B9236F8}"/>
                </a:ext>
              </a:extLst>
            </p:cNvPr>
            <p:cNvSpPr/>
            <p:nvPr/>
          </p:nvSpPr>
          <p:spPr bwMode="auto">
            <a:xfrm>
              <a:off x="6807994" y="3343275"/>
              <a:ext cx="384175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š1ídé">
              <a:extLst>
                <a:ext uri="{FF2B5EF4-FFF2-40B4-BE49-F238E27FC236}">
                  <a16:creationId xmlns:a16="http://schemas.microsoft.com/office/drawing/2014/main" id="{AC9B3F2E-EBA9-4466-B3D1-7312B06EEED5}"/>
                </a:ext>
              </a:extLst>
            </p:cNvPr>
            <p:cNvSpPr/>
            <p:nvPr/>
          </p:nvSpPr>
          <p:spPr bwMode="auto">
            <a:xfrm>
              <a:off x="7390606" y="1770062"/>
              <a:ext cx="366713" cy="368300"/>
            </a:xfrm>
            <a:custGeom>
              <a:avLst/>
              <a:gdLst>
                <a:gd name="T0" fmla="*/ 231 w 231"/>
                <a:gd name="T1" fmla="*/ 232 h 232"/>
                <a:gd name="T2" fmla="*/ 0 w 231"/>
                <a:gd name="T3" fmla="*/ 232 h 232"/>
                <a:gd name="T4" fmla="*/ 0 w 231"/>
                <a:gd name="T5" fmla="*/ 0 h 232"/>
                <a:gd name="T6" fmla="*/ 231 w 231"/>
                <a:gd name="T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232">
                  <a:moveTo>
                    <a:pt x="231" y="232"/>
                  </a:moveTo>
                  <a:lnTo>
                    <a:pt x="0" y="232"/>
                  </a:lnTo>
                  <a:lnTo>
                    <a:pt x="0" y="0"/>
                  </a:lnTo>
                  <a:lnTo>
                    <a:pt x="231" y="23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ṩľîďé">
              <a:extLst>
                <a:ext uri="{FF2B5EF4-FFF2-40B4-BE49-F238E27FC236}">
                  <a16:creationId xmlns:a16="http://schemas.microsoft.com/office/drawing/2014/main" id="{E9752338-E247-4765-AAB5-02F01A18EF79}"/>
                </a:ext>
              </a:extLst>
            </p:cNvPr>
            <p:cNvSpPr/>
            <p:nvPr/>
          </p:nvSpPr>
          <p:spPr bwMode="auto">
            <a:xfrm>
              <a:off x="6103144" y="3783012"/>
              <a:ext cx="1258888" cy="7143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ṧ1iḑê">
              <a:extLst>
                <a:ext uri="{FF2B5EF4-FFF2-40B4-BE49-F238E27FC236}">
                  <a16:creationId xmlns:a16="http://schemas.microsoft.com/office/drawing/2014/main" id="{C22EDC65-4376-4B63-8288-2C05B46D83E9}"/>
                </a:ext>
              </a:extLst>
            </p:cNvPr>
            <p:cNvSpPr/>
            <p:nvPr/>
          </p:nvSpPr>
          <p:spPr bwMode="auto">
            <a:xfrm>
              <a:off x="6838156" y="3922712"/>
              <a:ext cx="7445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$ḻîḓè">
              <a:extLst>
                <a:ext uri="{FF2B5EF4-FFF2-40B4-BE49-F238E27FC236}">
                  <a16:creationId xmlns:a16="http://schemas.microsoft.com/office/drawing/2014/main" id="{98A40D3C-F6A3-4361-8C20-D2D8B9B8819A}"/>
                </a:ext>
              </a:extLst>
            </p:cNvPr>
            <p:cNvSpPr/>
            <p:nvPr/>
          </p:nvSpPr>
          <p:spPr bwMode="auto">
            <a:xfrm>
              <a:off x="6147594" y="4052887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şlîdè">
              <a:extLst>
                <a:ext uri="{FF2B5EF4-FFF2-40B4-BE49-F238E27FC236}">
                  <a16:creationId xmlns:a16="http://schemas.microsoft.com/office/drawing/2014/main" id="{62B74712-63AB-49AD-96C3-A5C4C62DF465}"/>
                </a:ext>
              </a:extLst>
            </p:cNvPr>
            <p:cNvSpPr/>
            <p:nvPr/>
          </p:nvSpPr>
          <p:spPr bwMode="auto">
            <a:xfrm>
              <a:off x="6147594" y="4322762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ṧľiḓê">
              <a:extLst>
                <a:ext uri="{FF2B5EF4-FFF2-40B4-BE49-F238E27FC236}">
                  <a16:creationId xmlns:a16="http://schemas.microsoft.com/office/drawing/2014/main" id="{3E8F9613-2C3C-4B89-A224-EF482D3FBCA3}"/>
                </a:ext>
              </a:extLst>
            </p:cNvPr>
            <p:cNvSpPr/>
            <p:nvPr/>
          </p:nvSpPr>
          <p:spPr bwMode="auto">
            <a:xfrm>
              <a:off x="6147594" y="4430712"/>
              <a:ext cx="746125" cy="635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ṩḷîḑe">
              <a:extLst>
                <a:ext uri="{FF2B5EF4-FFF2-40B4-BE49-F238E27FC236}">
                  <a16:creationId xmlns:a16="http://schemas.microsoft.com/office/drawing/2014/main" id="{96452EE2-97EF-4AA9-8789-223C645BF8A9}"/>
                </a:ext>
              </a:extLst>
            </p:cNvPr>
            <p:cNvSpPr/>
            <p:nvPr/>
          </p:nvSpPr>
          <p:spPr bwMode="auto">
            <a:xfrm>
              <a:off x="6957219" y="4430712"/>
              <a:ext cx="234950" cy="63500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ṥḻíḍé">
              <a:extLst>
                <a:ext uri="{FF2B5EF4-FFF2-40B4-BE49-F238E27FC236}">
                  <a16:creationId xmlns:a16="http://schemas.microsoft.com/office/drawing/2014/main" id="{841D854F-C807-413C-946B-57E5180CAEE9}"/>
                </a:ext>
              </a:extLst>
            </p:cNvPr>
            <p:cNvSpPr/>
            <p:nvPr/>
          </p:nvSpPr>
          <p:spPr bwMode="auto">
            <a:xfrm>
              <a:off x="7274719" y="4430712"/>
              <a:ext cx="234950" cy="635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šliḑè">
              <a:extLst>
                <a:ext uri="{FF2B5EF4-FFF2-40B4-BE49-F238E27FC236}">
                  <a16:creationId xmlns:a16="http://schemas.microsoft.com/office/drawing/2014/main" id="{B8B58374-F41E-491F-B966-C0CA2199F604}"/>
                </a:ext>
              </a:extLst>
            </p:cNvPr>
            <p:cNvSpPr/>
            <p:nvPr/>
          </p:nvSpPr>
          <p:spPr bwMode="auto">
            <a:xfrm>
              <a:off x="6977856" y="4325937"/>
              <a:ext cx="531813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ṩ1ïḋe">
              <a:extLst>
                <a:ext uri="{FF2B5EF4-FFF2-40B4-BE49-F238E27FC236}">
                  <a16:creationId xmlns:a16="http://schemas.microsoft.com/office/drawing/2014/main" id="{2E766901-A3A3-4BD1-A3D5-9336FEC13A3F}"/>
                </a:ext>
              </a:extLst>
            </p:cNvPr>
            <p:cNvSpPr/>
            <p:nvPr/>
          </p:nvSpPr>
          <p:spPr bwMode="auto">
            <a:xfrm>
              <a:off x="7058819" y="4052887"/>
              <a:ext cx="4016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ṩľiḑe">
              <a:extLst>
                <a:ext uri="{FF2B5EF4-FFF2-40B4-BE49-F238E27FC236}">
                  <a16:creationId xmlns:a16="http://schemas.microsoft.com/office/drawing/2014/main" id="{E27E411F-EF81-47B1-93C1-7CF0B7058780}"/>
                </a:ext>
              </a:extLst>
            </p:cNvPr>
            <p:cNvSpPr/>
            <p:nvPr/>
          </p:nvSpPr>
          <p:spPr bwMode="auto">
            <a:xfrm>
              <a:off x="6199981" y="3922712"/>
              <a:ext cx="214313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ś1iḍe">
              <a:extLst>
                <a:ext uri="{FF2B5EF4-FFF2-40B4-BE49-F238E27FC236}">
                  <a16:creationId xmlns:a16="http://schemas.microsoft.com/office/drawing/2014/main" id="{2E9D877A-9F8A-4EB4-ABFC-6D4C2F27EAFB}"/>
                </a:ext>
              </a:extLst>
            </p:cNvPr>
            <p:cNvSpPr/>
            <p:nvPr/>
          </p:nvSpPr>
          <p:spPr bwMode="auto">
            <a:xfrm>
              <a:off x="6509544" y="3922712"/>
              <a:ext cx="214313" cy="61913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śļîḍè">
              <a:extLst>
                <a:ext uri="{FF2B5EF4-FFF2-40B4-BE49-F238E27FC236}">
                  <a16:creationId xmlns:a16="http://schemas.microsoft.com/office/drawing/2014/main" id="{8FCE979F-373E-423A-A6B8-99D2FEFBD8A1}"/>
                </a:ext>
              </a:extLst>
            </p:cNvPr>
            <p:cNvSpPr/>
            <p:nvPr/>
          </p:nvSpPr>
          <p:spPr bwMode="auto">
            <a:xfrm>
              <a:off x="6147594" y="4583112"/>
              <a:ext cx="2365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ṧļîḑe">
              <a:extLst>
                <a:ext uri="{FF2B5EF4-FFF2-40B4-BE49-F238E27FC236}">
                  <a16:creationId xmlns:a16="http://schemas.microsoft.com/office/drawing/2014/main" id="{66352FEF-0427-49C0-A4D8-CC179A4BB0AD}"/>
                </a:ext>
              </a:extLst>
            </p:cNvPr>
            <p:cNvSpPr/>
            <p:nvPr/>
          </p:nvSpPr>
          <p:spPr bwMode="auto">
            <a:xfrm>
              <a:off x="6463506" y="4583112"/>
              <a:ext cx="239713" cy="61913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ŝlidè">
              <a:extLst>
                <a:ext uri="{FF2B5EF4-FFF2-40B4-BE49-F238E27FC236}">
                  <a16:creationId xmlns:a16="http://schemas.microsoft.com/office/drawing/2014/main" id="{3364514F-B303-4D74-A6C0-99AA2B7404C9}"/>
                </a:ext>
              </a:extLst>
            </p:cNvPr>
            <p:cNvSpPr/>
            <p:nvPr/>
          </p:nvSpPr>
          <p:spPr bwMode="auto">
            <a:xfrm>
              <a:off x="6807994" y="4583112"/>
              <a:ext cx="38417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Slîḋe">
              <a:extLst>
                <a:ext uri="{FF2B5EF4-FFF2-40B4-BE49-F238E27FC236}">
                  <a16:creationId xmlns:a16="http://schemas.microsoft.com/office/drawing/2014/main" id="{20C2FABB-5020-479C-935C-82032864DB64}"/>
                </a:ext>
              </a:extLst>
            </p:cNvPr>
            <p:cNvSpPr/>
            <p:nvPr/>
          </p:nvSpPr>
          <p:spPr bwMode="auto">
            <a:xfrm>
              <a:off x="7936706" y="4406900"/>
              <a:ext cx="1154113" cy="1169988"/>
            </a:xfrm>
            <a:custGeom>
              <a:avLst/>
              <a:gdLst>
                <a:gd name="T0" fmla="*/ 463 w 725"/>
                <a:gd name="T1" fmla="*/ 119 h 735"/>
                <a:gd name="T2" fmla="*/ 552 w 725"/>
                <a:gd name="T3" fmla="*/ 179 h 735"/>
                <a:gd name="T4" fmla="*/ 650 w 725"/>
                <a:gd name="T5" fmla="*/ 130 h 735"/>
                <a:gd name="T6" fmla="*/ 725 w 725"/>
                <a:gd name="T7" fmla="*/ 282 h 735"/>
                <a:gd name="T8" fmla="*/ 627 w 725"/>
                <a:gd name="T9" fmla="*/ 330 h 735"/>
                <a:gd name="T10" fmla="*/ 629 w 725"/>
                <a:gd name="T11" fmla="*/ 384 h 735"/>
                <a:gd name="T12" fmla="*/ 621 w 725"/>
                <a:gd name="T13" fmla="*/ 437 h 735"/>
                <a:gd name="T14" fmla="*/ 712 w 725"/>
                <a:gd name="T15" fmla="*/ 497 h 735"/>
                <a:gd name="T16" fmla="*/ 618 w 725"/>
                <a:gd name="T17" fmla="*/ 638 h 735"/>
                <a:gd name="T18" fmla="*/ 527 w 725"/>
                <a:gd name="T19" fmla="*/ 578 h 735"/>
                <a:gd name="T20" fmla="*/ 431 w 725"/>
                <a:gd name="T21" fmla="*/ 626 h 735"/>
                <a:gd name="T22" fmla="*/ 425 w 725"/>
                <a:gd name="T23" fmla="*/ 735 h 735"/>
                <a:gd name="T24" fmla="*/ 256 w 725"/>
                <a:gd name="T25" fmla="*/ 724 h 735"/>
                <a:gd name="T26" fmla="*/ 263 w 725"/>
                <a:gd name="T27" fmla="*/ 616 h 735"/>
                <a:gd name="T28" fmla="*/ 173 w 725"/>
                <a:gd name="T29" fmla="*/ 556 h 735"/>
                <a:gd name="T30" fmla="*/ 76 w 725"/>
                <a:gd name="T31" fmla="*/ 605 h 735"/>
                <a:gd name="T32" fmla="*/ 0 w 725"/>
                <a:gd name="T33" fmla="*/ 453 h 735"/>
                <a:gd name="T34" fmla="*/ 98 w 725"/>
                <a:gd name="T35" fmla="*/ 405 h 735"/>
                <a:gd name="T36" fmla="*/ 96 w 725"/>
                <a:gd name="T37" fmla="*/ 351 h 735"/>
                <a:gd name="T38" fmla="*/ 104 w 725"/>
                <a:gd name="T39" fmla="*/ 298 h 735"/>
                <a:gd name="T40" fmla="*/ 13 w 725"/>
                <a:gd name="T41" fmla="*/ 238 h 735"/>
                <a:gd name="T42" fmla="*/ 107 w 725"/>
                <a:gd name="T43" fmla="*/ 97 h 735"/>
                <a:gd name="T44" fmla="*/ 198 w 725"/>
                <a:gd name="T45" fmla="*/ 157 h 735"/>
                <a:gd name="T46" fmla="*/ 294 w 725"/>
                <a:gd name="T47" fmla="*/ 109 h 735"/>
                <a:gd name="T48" fmla="*/ 300 w 725"/>
                <a:gd name="T49" fmla="*/ 0 h 735"/>
                <a:gd name="T50" fmla="*/ 469 w 725"/>
                <a:gd name="T51" fmla="*/ 10 h 735"/>
                <a:gd name="T52" fmla="*/ 463 w 725"/>
                <a:gd name="T53" fmla="*/ 119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25" h="735">
                  <a:moveTo>
                    <a:pt x="463" y="119"/>
                  </a:moveTo>
                  <a:cubicBezTo>
                    <a:pt x="496" y="133"/>
                    <a:pt x="527" y="153"/>
                    <a:pt x="552" y="179"/>
                  </a:cubicBezTo>
                  <a:cubicBezTo>
                    <a:pt x="650" y="130"/>
                    <a:pt x="650" y="130"/>
                    <a:pt x="650" y="130"/>
                  </a:cubicBezTo>
                  <a:cubicBezTo>
                    <a:pt x="725" y="282"/>
                    <a:pt x="725" y="282"/>
                    <a:pt x="725" y="282"/>
                  </a:cubicBezTo>
                  <a:cubicBezTo>
                    <a:pt x="627" y="330"/>
                    <a:pt x="627" y="330"/>
                    <a:pt x="627" y="330"/>
                  </a:cubicBezTo>
                  <a:cubicBezTo>
                    <a:pt x="630" y="347"/>
                    <a:pt x="631" y="366"/>
                    <a:pt x="629" y="384"/>
                  </a:cubicBezTo>
                  <a:cubicBezTo>
                    <a:pt x="628" y="402"/>
                    <a:pt x="625" y="420"/>
                    <a:pt x="621" y="437"/>
                  </a:cubicBezTo>
                  <a:cubicBezTo>
                    <a:pt x="712" y="497"/>
                    <a:pt x="712" y="497"/>
                    <a:pt x="712" y="497"/>
                  </a:cubicBezTo>
                  <a:cubicBezTo>
                    <a:pt x="618" y="638"/>
                    <a:pt x="618" y="638"/>
                    <a:pt x="618" y="638"/>
                  </a:cubicBezTo>
                  <a:cubicBezTo>
                    <a:pt x="527" y="578"/>
                    <a:pt x="527" y="578"/>
                    <a:pt x="527" y="578"/>
                  </a:cubicBezTo>
                  <a:cubicBezTo>
                    <a:pt x="499" y="600"/>
                    <a:pt x="467" y="616"/>
                    <a:pt x="431" y="626"/>
                  </a:cubicBezTo>
                  <a:cubicBezTo>
                    <a:pt x="425" y="735"/>
                    <a:pt x="425" y="735"/>
                    <a:pt x="425" y="735"/>
                  </a:cubicBezTo>
                  <a:cubicBezTo>
                    <a:pt x="256" y="724"/>
                    <a:pt x="256" y="724"/>
                    <a:pt x="256" y="724"/>
                  </a:cubicBezTo>
                  <a:cubicBezTo>
                    <a:pt x="263" y="616"/>
                    <a:pt x="263" y="616"/>
                    <a:pt x="263" y="616"/>
                  </a:cubicBezTo>
                  <a:cubicBezTo>
                    <a:pt x="229" y="602"/>
                    <a:pt x="198" y="582"/>
                    <a:pt x="173" y="556"/>
                  </a:cubicBezTo>
                  <a:cubicBezTo>
                    <a:pt x="76" y="605"/>
                    <a:pt x="76" y="605"/>
                    <a:pt x="76" y="605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98" y="405"/>
                    <a:pt x="98" y="405"/>
                    <a:pt x="98" y="405"/>
                  </a:cubicBezTo>
                  <a:cubicBezTo>
                    <a:pt x="95" y="387"/>
                    <a:pt x="95" y="369"/>
                    <a:pt x="96" y="351"/>
                  </a:cubicBezTo>
                  <a:cubicBezTo>
                    <a:pt x="97" y="333"/>
                    <a:pt x="100" y="315"/>
                    <a:pt x="104" y="298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226" y="135"/>
                    <a:pt x="259" y="118"/>
                    <a:pt x="294" y="109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469" y="10"/>
                    <a:pt x="469" y="10"/>
                    <a:pt x="469" y="10"/>
                  </a:cubicBezTo>
                  <a:lnTo>
                    <a:pt x="463" y="11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sḻïde">
              <a:extLst>
                <a:ext uri="{FF2B5EF4-FFF2-40B4-BE49-F238E27FC236}">
                  <a16:creationId xmlns:a16="http://schemas.microsoft.com/office/drawing/2014/main" id="{2897CE92-AFB5-46AE-AB52-5F69B4404730}"/>
                </a:ext>
              </a:extLst>
            </p:cNvPr>
            <p:cNvSpPr/>
            <p:nvPr/>
          </p:nvSpPr>
          <p:spPr bwMode="auto">
            <a:xfrm>
              <a:off x="8241506" y="4719637"/>
              <a:ext cx="546100" cy="546100"/>
            </a:xfrm>
            <a:custGeom>
              <a:avLst/>
              <a:gdLst>
                <a:gd name="T0" fmla="*/ 177 w 343"/>
                <a:gd name="T1" fmla="*/ 87 h 343"/>
                <a:gd name="T2" fmla="*/ 256 w 343"/>
                <a:gd name="T3" fmla="*/ 177 h 343"/>
                <a:gd name="T4" fmla="*/ 166 w 343"/>
                <a:gd name="T5" fmla="*/ 256 h 343"/>
                <a:gd name="T6" fmla="*/ 87 w 343"/>
                <a:gd name="T7" fmla="*/ 166 h 343"/>
                <a:gd name="T8" fmla="*/ 177 w 343"/>
                <a:gd name="T9" fmla="*/ 87 h 343"/>
                <a:gd name="T10" fmla="*/ 182 w 343"/>
                <a:gd name="T11" fmla="*/ 5 h 343"/>
                <a:gd name="T12" fmla="*/ 338 w 343"/>
                <a:gd name="T13" fmla="*/ 182 h 343"/>
                <a:gd name="T14" fmla="*/ 161 w 343"/>
                <a:gd name="T15" fmla="*/ 338 h 343"/>
                <a:gd name="T16" fmla="*/ 5 w 343"/>
                <a:gd name="T17" fmla="*/ 161 h 343"/>
                <a:gd name="T18" fmla="*/ 182 w 343"/>
                <a:gd name="T19" fmla="*/ 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3" h="343">
                  <a:moveTo>
                    <a:pt x="177" y="87"/>
                  </a:moveTo>
                  <a:cubicBezTo>
                    <a:pt x="223" y="90"/>
                    <a:pt x="259" y="130"/>
                    <a:pt x="256" y="177"/>
                  </a:cubicBezTo>
                  <a:cubicBezTo>
                    <a:pt x="253" y="223"/>
                    <a:pt x="213" y="259"/>
                    <a:pt x="166" y="256"/>
                  </a:cubicBezTo>
                  <a:cubicBezTo>
                    <a:pt x="120" y="253"/>
                    <a:pt x="84" y="213"/>
                    <a:pt x="87" y="166"/>
                  </a:cubicBezTo>
                  <a:cubicBezTo>
                    <a:pt x="90" y="120"/>
                    <a:pt x="130" y="84"/>
                    <a:pt x="177" y="87"/>
                  </a:cubicBezTo>
                  <a:close/>
                  <a:moveTo>
                    <a:pt x="182" y="5"/>
                  </a:moveTo>
                  <a:cubicBezTo>
                    <a:pt x="274" y="11"/>
                    <a:pt x="343" y="90"/>
                    <a:pt x="338" y="182"/>
                  </a:cubicBezTo>
                  <a:cubicBezTo>
                    <a:pt x="332" y="273"/>
                    <a:pt x="253" y="343"/>
                    <a:pt x="161" y="338"/>
                  </a:cubicBezTo>
                  <a:cubicBezTo>
                    <a:pt x="70" y="332"/>
                    <a:pt x="0" y="253"/>
                    <a:pt x="5" y="161"/>
                  </a:cubicBezTo>
                  <a:cubicBezTo>
                    <a:pt x="11" y="69"/>
                    <a:pt x="90" y="0"/>
                    <a:pt x="182" y="5"/>
                  </a:cubicBezTo>
                  <a:close/>
                </a:path>
              </a:pathLst>
            </a:cu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šļïdè">
              <a:extLst>
                <a:ext uri="{FF2B5EF4-FFF2-40B4-BE49-F238E27FC236}">
                  <a16:creationId xmlns:a16="http://schemas.microsoft.com/office/drawing/2014/main" id="{EAE69313-624A-4C54-ACD8-EC8BF8D038A1}"/>
                </a:ext>
              </a:extLst>
            </p:cNvPr>
            <p:cNvSpPr/>
            <p:nvPr/>
          </p:nvSpPr>
          <p:spPr bwMode="auto">
            <a:xfrm>
              <a:off x="7536656" y="5387975"/>
              <a:ext cx="820738" cy="815975"/>
            </a:xfrm>
            <a:custGeom>
              <a:avLst/>
              <a:gdLst>
                <a:gd name="T0" fmla="*/ 415 w 516"/>
                <a:gd name="T1" fmla="*/ 156 h 513"/>
                <a:gd name="T2" fmla="*/ 441 w 516"/>
                <a:gd name="T3" fmla="*/ 226 h 513"/>
                <a:gd name="T4" fmla="*/ 516 w 516"/>
                <a:gd name="T5" fmla="*/ 238 h 513"/>
                <a:gd name="T6" fmla="*/ 498 w 516"/>
                <a:gd name="T7" fmla="*/ 354 h 513"/>
                <a:gd name="T8" fmla="*/ 423 w 516"/>
                <a:gd name="T9" fmla="*/ 342 h 513"/>
                <a:gd name="T10" fmla="*/ 403 w 516"/>
                <a:gd name="T11" fmla="*/ 373 h 513"/>
                <a:gd name="T12" fmla="*/ 376 w 516"/>
                <a:gd name="T13" fmla="*/ 400 h 513"/>
                <a:gd name="T14" fmla="*/ 403 w 516"/>
                <a:gd name="T15" fmla="*/ 471 h 513"/>
                <a:gd name="T16" fmla="*/ 294 w 516"/>
                <a:gd name="T17" fmla="*/ 513 h 513"/>
                <a:gd name="T18" fmla="*/ 266 w 516"/>
                <a:gd name="T19" fmla="*/ 442 h 513"/>
                <a:gd name="T20" fmla="*/ 193 w 516"/>
                <a:gd name="T21" fmla="*/ 431 h 513"/>
                <a:gd name="T22" fmla="*/ 145 w 516"/>
                <a:gd name="T23" fmla="*/ 489 h 513"/>
                <a:gd name="T24" fmla="*/ 54 w 516"/>
                <a:gd name="T25" fmla="*/ 416 h 513"/>
                <a:gd name="T26" fmla="*/ 101 w 516"/>
                <a:gd name="T27" fmla="*/ 357 h 513"/>
                <a:gd name="T28" fmla="*/ 75 w 516"/>
                <a:gd name="T29" fmla="*/ 287 h 513"/>
                <a:gd name="T30" fmla="*/ 0 w 516"/>
                <a:gd name="T31" fmla="*/ 275 h 513"/>
                <a:gd name="T32" fmla="*/ 18 w 516"/>
                <a:gd name="T33" fmla="*/ 159 h 513"/>
                <a:gd name="T34" fmla="*/ 93 w 516"/>
                <a:gd name="T35" fmla="*/ 171 h 513"/>
                <a:gd name="T36" fmla="*/ 114 w 516"/>
                <a:gd name="T37" fmla="*/ 140 h 513"/>
                <a:gd name="T38" fmla="*/ 140 w 516"/>
                <a:gd name="T39" fmla="*/ 113 h 513"/>
                <a:gd name="T40" fmla="*/ 113 w 516"/>
                <a:gd name="T41" fmla="*/ 42 h 513"/>
                <a:gd name="T42" fmla="*/ 222 w 516"/>
                <a:gd name="T43" fmla="*/ 0 h 513"/>
                <a:gd name="T44" fmla="*/ 249 w 516"/>
                <a:gd name="T45" fmla="*/ 71 h 513"/>
                <a:gd name="T46" fmla="*/ 323 w 516"/>
                <a:gd name="T47" fmla="*/ 82 h 513"/>
                <a:gd name="T48" fmla="*/ 371 w 516"/>
                <a:gd name="T49" fmla="*/ 23 h 513"/>
                <a:gd name="T50" fmla="*/ 462 w 516"/>
                <a:gd name="T51" fmla="*/ 97 h 513"/>
                <a:gd name="T52" fmla="*/ 415 w 516"/>
                <a:gd name="T53" fmla="*/ 15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6" h="513">
                  <a:moveTo>
                    <a:pt x="415" y="156"/>
                  </a:moveTo>
                  <a:cubicBezTo>
                    <a:pt x="428" y="178"/>
                    <a:pt x="437" y="202"/>
                    <a:pt x="441" y="226"/>
                  </a:cubicBezTo>
                  <a:cubicBezTo>
                    <a:pt x="516" y="238"/>
                    <a:pt x="516" y="238"/>
                    <a:pt x="516" y="238"/>
                  </a:cubicBezTo>
                  <a:cubicBezTo>
                    <a:pt x="498" y="354"/>
                    <a:pt x="498" y="354"/>
                    <a:pt x="498" y="354"/>
                  </a:cubicBezTo>
                  <a:cubicBezTo>
                    <a:pt x="423" y="342"/>
                    <a:pt x="423" y="342"/>
                    <a:pt x="423" y="342"/>
                  </a:cubicBezTo>
                  <a:cubicBezTo>
                    <a:pt x="417" y="353"/>
                    <a:pt x="410" y="363"/>
                    <a:pt x="403" y="373"/>
                  </a:cubicBezTo>
                  <a:cubicBezTo>
                    <a:pt x="395" y="383"/>
                    <a:pt x="386" y="392"/>
                    <a:pt x="376" y="400"/>
                  </a:cubicBezTo>
                  <a:cubicBezTo>
                    <a:pt x="403" y="471"/>
                    <a:pt x="403" y="471"/>
                    <a:pt x="403" y="471"/>
                  </a:cubicBezTo>
                  <a:cubicBezTo>
                    <a:pt x="294" y="513"/>
                    <a:pt x="294" y="513"/>
                    <a:pt x="294" y="513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42" y="443"/>
                    <a:pt x="217" y="440"/>
                    <a:pt x="193" y="431"/>
                  </a:cubicBezTo>
                  <a:cubicBezTo>
                    <a:pt x="145" y="489"/>
                    <a:pt x="145" y="489"/>
                    <a:pt x="145" y="489"/>
                  </a:cubicBezTo>
                  <a:cubicBezTo>
                    <a:pt x="54" y="416"/>
                    <a:pt x="54" y="416"/>
                    <a:pt x="54" y="416"/>
                  </a:cubicBezTo>
                  <a:cubicBezTo>
                    <a:pt x="101" y="357"/>
                    <a:pt x="101" y="357"/>
                    <a:pt x="101" y="357"/>
                  </a:cubicBezTo>
                  <a:cubicBezTo>
                    <a:pt x="88" y="335"/>
                    <a:pt x="79" y="311"/>
                    <a:pt x="75" y="287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8" y="159"/>
                    <a:pt x="18" y="159"/>
                    <a:pt x="18" y="159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9" y="160"/>
                    <a:pt x="105" y="149"/>
                    <a:pt x="114" y="140"/>
                  </a:cubicBezTo>
                  <a:cubicBezTo>
                    <a:pt x="122" y="130"/>
                    <a:pt x="130" y="121"/>
                    <a:pt x="140" y="113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74" y="70"/>
                    <a:pt x="299" y="74"/>
                    <a:pt x="323" y="82"/>
                  </a:cubicBezTo>
                  <a:cubicBezTo>
                    <a:pt x="371" y="23"/>
                    <a:pt x="371" y="23"/>
                    <a:pt x="371" y="23"/>
                  </a:cubicBezTo>
                  <a:cubicBezTo>
                    <a:pt x="462" y="97"/>
                    <a:pt x="462" y="97"/>
                    <a:pt x="462" y="97"/>
                  </a:cubicBezTo>
                  <a:lnTo>
                    <a:pt x="415" y="15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ṩ1ïḍè">
              <a:extLst>
                <a:ext uri="{FF2B5EF4-FFF2-40B4-BE49-F238E27FC236}">
                  <a16:creationId xmlns:a16="http://schemas.microsoft.com/office/drawing/2014/main" id="{13FEC338-467D-4664-8FFA-26A159F2EC1A}"/>
                </a:ext>
              </a:extLst>
            </p:cNvPr>
            <p:cNvSpPr/>
            <p:nvPr/>
          </p:nvSpPr>
          <p:spPr bwMode="auto">
            <a:xfrm>
              <a:off x="7739856" y="5588000"/>
              <a:ext cx="414338" cy="415925"/>
            </a:xfrm>
            <a:custGeom>
              <a:avLst/>
              <a:gdLst>
                <a:gd name="T0" fmla="*/ 167 w 260"/>
                <a:gd name="T1" fmla="*/ 85 h 261"/>
                <a:gd name="T2" fmla="*/ 176 w 260"/>
                <a:gd name="T3" fmla="*/ 167 h 261"/>
                <a:gd name="T4" fmla="*/ 93 w 260"/>
                <a:gd name="T5" fmla="*/ 176 h 261"/>
                <a:gd name="T6" fmla="*/ 84 w 260"/>
                <a:gd name="T7" fmla="*/ 93 h 261"/>
                <a:gd name="T8" fmla="*/ 167 w 260"/>
                <a:gd name="T9" fmla="*/ 85 h 261"/>
                <a:gd name="T10" fmla="*/ 203 w 260"/>
                <a:gd name="T11" fmla="*/ 41 h 261"/>
                <a:gd name="T12" fmla="*/ 220 w 260"/>
                <a:gd name="T13" fmla="*/ 203 h 261"/>
                <a:gd name="T14" fmla="*/ 57 w 260"/>
                <a:gd name="T15" fmla="*/ 221 h 261"/>
                <a:gd name="T16" fmla="*/ 40 w 260"/>
                <a:gd name="T17" fmla="*/ 58 h 261"/>
                <a:gd name="T18" fmla="*/ 203 w 260"/>
                <a:gd name="T19" fmla="*/ 4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0" h="261">
                  <a:moveTo>
                    <a:pt x="167" y="85"/>
                  </a:moveTo>
                  <a:cubicBezTo>
                    <a:pt x="192" y="105"/>
                    <a:pt x="196" y="142"/>
                    <a:pt x="176" y="167"/>
                  </a:cubicBezTo>
                  <a:cubicBezTo>
                    <a:pt x="155" y="193"/>
                    <a:pt x="118" y="197"/>
                    <a:pt x="93" y="176"/>
                  </a:cubicBezTo>
                  <a:cubicBezTo>
                    <a:pt x="68" y="156"/>
                    <a:pt x="64" y="119"/>
                    <a:pt x="84" y="93"/>
                  </a:cubicBezTo>
                  <a:cubicBezTo>
                    <a:pt x="105" y="68"/>
                    <a:pt x="142" y="65"/>
                    <a:pt x="167" y="85"/>
                  </a:cubicBezTo>
                  <a:close/>
                  <a:moveTo>
                    <a:pt x="203" y="41"/>
                  </a:moveTo>
                  <a:cubicBezTo>
                    <a:pt x="252" y="81"/>
                    <a:pt x="260" y="154"/>
                    <a:pt x="220" y="203"/>
                  </a:cubicBezTo>
                  <a:cubicBezTo>
                    <a:pt x="180" y="253"/>
                    <a:pt x="107" y="261"/>
                    <a:pt x="57" y="221"/>
                  </a:cubicBezTo>
                  <a:cubicBezTo>
                    <a:pt x="8" y="180"/>
                    <a:pt x="0" y="107"/>
                    <a:pt x="40" y="58"/>
                  </a:cubicBezTo>
                  <a:cubicBezTo>
                    <a:pt x="80" y="8"/>
                    <a:pt x="153" y="0"/>
                    <a:pt x="203" y="41"/>
                  </a:cubicBezTo>
                  <a:close/>
                </a:path>
              </a:pathLst>
            </a:cu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šḷídê">
              <a:extLst>
                <a:ext uri="{FF2B5EF4-FFF2-40B4-BE49-F238E27FC236}">
                  <a16:creationId xmlns:a16="http://schemas.microsoft.com/office/drawing/2014/main" id="{C9587C90-7BF1-4447-8B8F-86273BFFE16E}"/>
                </a:ext>
              </a:extLst>
            </p:cNvPr>
            <p:cNvSpPr/>
            <p:nvPr/>
          </p:nvSpPr>
          <p:spPr bwMode="auto">
            <a:xfrm>
              <a:off x="8427244" y="5651500"/>
              <a:ext cx="596900" cy="587375"/>
            </a:xfrm>
            <a:custGeom>
              <a:avLst/>
              <a:gdLst>
                <a:gd name="T0" fmla="*/ 291 w 375"/>
                <a:gd name="T1" fmla="*/ 93 h 369"/>
                <a:gd name="T2" fmla="*/ 319 w 375"/>
                <a:gd name="T3" fmla="*/ 141 h 369"/>
                <a:gd name="T4" fmla="*/ 375 w 375"/>
                <a:gd name="T5" fmla="*/ 141 h 369"/>
                <a:gd name="T6" fmla="*/ 375 w 375"/>
                <a:gd name="T7" fmla="*/ 228 h 369"/>
                <a:gd name="T8" fmla="*/ 319 w 375"/>
                <a:gd name="T9" fmla="*/ 228 h 369"/>
                <a:gd name="T10" fmla="*/ 308 w 375"/>
                <a:gd name="T11" fmla="*/ 254 h 369"/>
                <a:gd name="T12" fmla="*/ 291 w 375"/>
                <a:gd name="T13" fmla="*/ 276 h 369"/>
                <a:gd name="T14" fmla="*/ 319 w 375"/>
                <a:gd name="T15" fmla="*/ 325 h 369"/>
                <a:gd name="T16" fmla="*/ 244 w 375"/>
                <a:gd name="T17" fmla="*/ 369 h 369"/>
                <a:gd name="T18" fmla="*/ 215 w 375"/>
                <a:gd name="T19" fmla="*/ 320 h 369"/>
                <a:gd name="T20" fmla="*/ 160 w 375"/>
                <a:gd name="T21" fmla="*/ 320 h 369"/>
                <a:gd name="T22" fmla="*/ 132 w 375"/>
                <a:gd name="T23" fmla="*/ 369 h 369"/>
                <a:gd name="T24" fmla="*/ 56 w 375"/>
                <a:gd name="T25" fmla="*/ 325 h 369"/>
                <a:gd name="T26" fmla="*/ 84 w 375"/>
                <a:gd name="T27" fmla="*/ 276 h 369"/>
                <a:gd name="T28" fmla="*/ 57 w 375"/>
                <a:gd name="T29" fmla="*/ 228 h 369"/>
                <a:gd name="T30" fmla="*/ 0 w 375"/>
                <a:gd name="T31" fmla="*/ 228 h 369"/>
                <a:gd name="T32" fmla="*/ 0 w 375"/>
                <a:gd name="T33" fmla="*/ 141 h 369"/>
                <a:gd name="T34" fmla="*/ 57 w 375"/>
                <a:gd name="T35" fmla="*/ 141 h 369"/>
                <a:gd name="T36" fmla="*/ 68 w 375"/>
                <a:gd name="T37" fmla="*/ 115 h 369"/>
                <a:gd name="T38" fmla="*/ 84 w 375"/>
                <a:gd name="T39" fmla="*/ 93 h 369"/>
                <a:gd name="T40" fmla="*/ 56 w 375"/>
                <a:gd name="T41" fmla="*/ 44 h 369"/>
                <a:gd name="T42" fmla="*/ 132 w 375"/>
                <a:gd name="T43" fmla="*/ 0 h 369"/>
                <a:gd name="T44" fmla="*/ 160 w 375"/>
                <a:gd name="T45" fmla="*/ 49 h 369"/>
                <a:gd name="T46" fmla="*/ 216 w 375"/>
                <a:gd name="T47" fmla="*/ 49 h 369"/>
                <a:gd name="T48" fmla="*/ 244 w 375"/>
                <a:gd name="T49" fmla="*/ 0 h 369"/>
                <a:gd name="T50" fmla="*/ 320 w 375"/>
                <a:gd name="T51" fmla="*/ 44 h 369"/>
                <a:gd name="T52" fmla="*/ 291 w 375"/>
                <a:gd name="T53" fmla="*/ 9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5" h="369">
                  <a:moveTo>
                    <a:pt x="291" y="93"/>
                  </a:moveTo>
                  <a:cubicBezTo>
                    <a:pt x="304" y="107"/>
                    <a:pt x="313" y="123"/>
                    <a:pt x="319" y="141"/>
                  </a:cubicBezTo>
                  <a:cubicBezTo>
                    <a:pt x="375" y="141"/>
                    <a:pt x="375" y="141"/>
                    <a:pt x="375" y="141"/>
                  </a:cubicBezTo>
                  <a:cubicBezTo>
                    <a:pt x="375" y="228"/>
                    <a:pt x="375" y="228"/>
                    <a:pt x="375" y="228"/>
                  </a:cubicBezTo>
                  <a:cubicBezTo>
                    <a:pt x="319" y="228"/>
                    <a:pt x="319" y="228"/>
                    <a:pt x="319" y="228"/>
                  </a:cubicBezTo>
                  <a:cubicBezTo>
                    <a:pt x="316" y="237"/>
                    <a:pt x="312" y="245"/>
                    <a:pt x="308" y="254"/>
                  </a:cubicBezTo>
                  <a:cubicBezTo>
                    <a:pt x="303" y="262"/>
                    <a:pt x="297" y="269"/>
                    <a:pt x="291" y="276"/>
                  </a:cubicBezTo>
                  <a:cubicBezTo>
                    <a:pt x="319" y="325"/>
                    <a:pt x="319" y="325"/>
                    <a:pt x="319" y="325"/>
                  </a:cubicBezTo>
                  <a:cubicBezTo>
                    <a:pt x="244" y="369"/>
                    <a:pt x="244" y="369"/>
                    <a:pt x="244" y="369"/>
                  </a:cubicBezTo>
                  <a:cubicBezTo>
                    <a:pt x="215" y="320"/>
                    <a:pt x="215" y="320"/>
                    <a:pt x="215" y="320"/>
                  </a:cubicBezTo>
                  <a:cubicBezTo>
                    <a:pt x="197" y="324"/>
                    <a:pt x="179" y="324"/>
                    <a:pt x="160" y="320"/>
                  </a:cubicBezTo>
                  <a:cubicBezTo>
                    <a:pt x="132" y="369"/>
                    <a:pt x="132" y="369"/>
                    <a:pt x="132" y="369"/>
                  </a:cubicBezTo>
                  <a:cubicBezTo>
                    <a:pt x="56" y="325"/>
                    <a:pt x="56" y="325"/>
                    <a:pt x="56" y="325"/>
                  </a:cubicBezTo>
                  <a:cubicBezTo>
                    <a:pt x="84" y="276"/>
                    <a:pt x="84" y="276"/>
                    <a:pt x="84" y="276"/>
                  </a:cubicBezTo>
                  <a:cubicBezTo>
                    <a:pt x="72" y="262"/>
                    <a:pt x="62" y="246"/>
                    <a:pt x="57" y="228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60" y="132"/>
                    <a:pt x="63" y="123"/>
                    <a:pt x="68" y="115"/>
                  </a:cubicBezTo>
                  <a:cubicBezTo>
                    <a:pt x="73" y="107"/>
                    <a:pt x="78" y="100"/>
                    <a:pt x="84" y="93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78" y="45"/>
                    <a:pt x="197" y="45"/>
                    <a:pt x="216" y="49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320" y="44"/>
                    <a:pt x="320" y="44"/>
                    <a:pt x="320" y="44"/>
                  </a:cubicBezTo>
                  <a:lnTo>
                    <a:pt x="291" y="9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$lïḑè">
              <a:extLst>
                <a:ext uri="{FF2B5EF4-FFF2-40B4-BE49-F238E27FC236}">
                  <a16:creationId xmlns:a16="http://schemas.microsoft.com/office/drawing/2014/main" id="{A0F9DC7B-97C5-4BE3-A743-9564A4422842}"/>
                </a:ext>
              </a:extLst>
            </p:cNvPr>
            <p:cNvSpPr/>
            <p:nvPr/>
          </p:nvSpPr>
          <p:spPr bwMode="auto">
            <a:xfrm>
              <a:off x="8570119" y="5788025"/>
              <a:ext cx="312738" cy="314325"/>
            </a:xfrm>
            <a:custGeom>
              <a:avLst/>
              <a:gdLst>
                <a:gd name="T0" fmla="*/ 120 w 196"/>
                <a:gd name="T1" fmla="*/ 61 h 197"/>
                <a:gd name="T2" fmla="*/ 136 w 196"/>
                <a:gd name="T3" fmla="*/ 120 h 197"/>
                <a:gd name="T4" fmla="*/ 76 w 196"/>
                <a:gd name="T5" fmla="*/ 136 h 197"/>
                <a:gd name="T6" fmla="*/ 60 w 196"/>
                <a:gd name="T7" fmla="*/ 77 h 197"/>
                <a:gd name="T8" fmla="*/ 120 w 196"/>
                <a:gd name="T9" fmla="*/ 61 h 197"/>
                <a:gd name="T10" fmla="*/ 141 w 196"/>
                <a:gd name="T11" fmla="*/ 24 h 197"/>
                <a:gd name="T12" fmla="*/ 172 w 196"/>
                <a:gd name="T13" fmla="*/ 142 h 197"/>
                <a:gd name="T14" fmla="*/ 55 w 196"/>
                <a:gd name="T15" fmla="*/ 173 h 197"/>
                <a:gd name="T16" fmla="*/ 23 w 196"/>
                <a:gd name="T17" fmla="*/ 55 h 197"/>
                <a:gd name="T18" fmla="*/ 141 w 196"/>
                <a:gd name="T19" fmla="*/ 2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197">
                  <a:moveTo>
                    <a:pt x="120" y="61"/>
                  </a:moveTo>
                  <a:cubicBezTo>
                    <a:pt x="141" y="73"/>
                    <a:pt x="148" y="99"/>
                    <a:pt x="136" y="120"/>
                  </a:cubicBezTo>
                  <a:cubicBezTo>
                    <a:pt x="123" y="141"/>
                    <a:pt x="97" y="148"/>
                    <a:pt x="76" y="136"/>
                  </a:cubicBezTo>
                  <a:cubicBezTo>
                    <a:pt x="55" y="124"/>
                    <a:pt x="48" y="98"/>
                    <a:pt x="60" y="77"/>
                  </a:cubicBezTo>
                  <a:cubicBezTo>
                    <a:pt x="72" y="56"/>
                    <a:pt x="99" y="48"/>
                    <a:pt x="120" y="61"/>
                  </a:cubicBezTo>
                  <a:close/>
                  <a:moveTo>
                    <a:pt x="141" y="24"/>
                  </a:moveTo>
                  <a:cubicBezTo>
                    <a:pt x="182" y="48"/>
                    <a:pt x="196" y="100"/>
                    <a:pt x="172" y="142"/>
                  </a:cubicBezTo>
                  <a:cubicBezTo>
                    <a:pt x="148" y="183"/>
                    <a:pt x="96" y="197"/>
                    <a:pt x="55" y="173"/>
                  </a:cubicBezTo>
                  <a:cubicBezTo>
                    <a:pt x="13" y="149"/>
                    <a:pt x="0" y="96"/>
                    <a:pt x="23" y="55"/>
                  </a:cubicBezTo>
                  <a:cubicBezTo>
                    <a:pt x="47" y="14"/>
                    <a:pt x="100" y="0"/>
                    <a:pt x="141" y="24"/>
                  </a:cubicBezTo>
                  <a:close/>
                </a:path>
              </a:pathLst>
            </a:cu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ṥḻîďe">
              <a:extLst>
                <a:ext uri="{FF2B5EF4-FFF2-40B4-BE49-F238E27FC236}">
                  <a16:creationId xmlns:a16="http://schemas.microsoft.com/office/drawing/2014/main" id="{8EF8C414-6067-479F-AEDA-C285362AC060}"/>
                </a:ext>
              </a:extLst>
            </p:cNvPr>
            <p:cNvSpPr/>
            <p:nvPr/>
          </p:nvSpPr>
          <p:spPr bwMode="auto">
            <a:xfrm>
              <a:off x="6477794" y="1227137"/>
              <a:ext cx="2076450" cy="3092450"/>
            </a:xfrm>
            <a:custGeom>
              <a:avLst/>
              <a:gdLst>
                <a:gd name="T0" fmla="*/ 1305 w 1305"/>
                <a:gd name="T1" fmla="*/ 1922 h 1944"/>
                <a:gd name="T2" fmla="*/ 1305 w 1305"/>
                <a:gd name="T3" fmla="*/ 1776 h 1944"/>
                <a:gd name="T4" fmla="*/ 1305 w 1305"/>
                <a:gd name="T5" fmla="*/ 1602 h 1944"/>
                <a:gd name="T6" fmla="*/ 1305 w 1305"/>
                <a:gd name="T7" fmla="*/ 1427 h 1944"/>
                <a:gd name="T8" fmla="*/ 1305 w 1305"/>
                <a:gd name="T9" fmla="*/ 1253 h 1944"/>
                <a:gd name="T10" fmla="*/ 1305 w 1305"/>
                <a:gd name="T11" fmla="*/ 1078 h 1944"/>
                <a:gd name="T12" fmla="*/ 1305 w 1305"/>
                <a:gd name="T13" fmla="*/ 904 h 1944"/>
                <a:gd name="T14" fmla="*/ 1305 w 1305"/>
                <a:gd name="T15" fmla="*/ 730 h 1944"/>
                <a:gd name="T16" fmla="*/ 1305 w 1305"/>
                <a:gd name="T17" fmla="*/ 556 h 1944"/>
                <a:gd name="T18" fmla="*/ 1305 w 1305"/>
                <a:gd name="T19" fmla="*/ 381 h 1944"/>
                <a:gd name="T20" fmla="*/ 1253 w 1305"/>
                <a:gd name="T21" fmla="*/ 208 h 1944"/>
                <a:gd name="T22" fmla="*/ 1250 w 1305"/>
                <a:gd name="T23" fmla="*/ 199 h 1944"/>
                <a:gd name="T24" fmla="*/ 1247 w 1305"/>
                <a:gd name="T25" fmla="*/ 190 h 1944"/>
                <a:gd name="T26" fmla="*/ 1244 w 1305"/>
                <a:gd name="T27" fmla="*/ 182 h 1944"/>
                <a:gd name="T28" fmla="*/ 1241 w 1305"/>
                <a:gd name="T29" fmla="*/ 175 h 1944"/>
                <a:gd name="T30" fmla="*/ 1286 w 1305"/>
                <a:gd name="T31" fmla="*/ 163 h 1944"/>
                <a:gd name="T32" fmla="*/ 1290 w 1305"/>
                <a:gd name="T33" fmla="*/ 174 h 1944"/>
                <a:gd name="T34" fmla="*/ 1294 w 1305"/>
                <a:gd name="T35" fmla="*/ 184 h 1944"/>
                <a:gd name="T36" fmla="*/ 1297 w 1305"/>
                <a:gd name="T37" fmla="*/ 195 h 1944"/>
                <a:gd name="T38" fmla="*/ 1196 w 1305"/>
                <a:gd name="T39" fmla="*/ 78 h 1944"/>
                <a:gd name="T40" fmla="*/ 1157 w 1305"/>
                <a:gd name="T41" fmla="*/ 79 h 1944"/>
                <a:gd name="T42" fmla="*/ 1149 w 1305"/>
                <a:gd name="T43" fmla="*/ 74 h 1944"/>
                <a:gd name="T44" fmla="*/ 1141 w 1305"/>
                <a:gd name="T45" fmla="*/ 70 h 1944"/>
                <a:gd name="T46" fmla="*/ 1132 w 1305"/>
                <a:gd name="T47" fmla="*/ 66 h 1944"/>
                <a:gd name="T48" fmla="*/ 1148 w 1305"/>
                <a:gd name="T49" fmla="*/ 24 h 1944"/>
                <a:gd name="T50" fmla="*/ 1158 w 1305"/>
                <a:gd name="T51" fmla="*/ 29 h 1944"/>
                <a:gd name="T52" fmla="*/ 1169 w 1305"/>
                <a:gd name="T53" fmla="*/ 35 h 1944"/>
                <a:gd name="T54" fmla="*/ 1178 w 1305"/>
                <a:gd name="T55" fmla="*/ 40 h 1944"/>
                <a:gd name="T56" fmla="*/ 1188 w 1305"/>
                <a:gd name="T57" fmla="*/ 46 h 1944"/>
                <a:gd name="T58" fmla="*/ 934 w 1305"/>
                <a:gd name="T59" fmla="*/ 22 h 1944"/>
                <a:gd name="T60" fmla="*/ 750 w 1305"/>
                <a:gd name="T61" fmla="*/ 22 h 1944"/>
                <a:gd name="T62" fmla="*/ 566 w 1305"/>
                <a:gd name="T63" fmla="*/ 22 h 1944"/>
                <a:gd name="T64" fmla="*/ 383 w 1305"/>
                <a:gd name="T65" fmla="*/ 22 h 1944"/>
                <a:gd name="T66" fmla="*/ 270 w 1305"/>
                <a:gd name="T67" fmla="*/ 44 h 1944"/>
                <a:gd name="T68" fmla="*/ 259 w 1305"/>
                <a:gd name="T69" fmla="*/ 44 h 1944"/>
                <a:gd name="T70" fmla="*/ 226 w 1305"/>
                <a:gd name="T71" fmla="*/ 25 h 1944"/>
                <a:gd name="T72" fmla="*/ 257 w 1305"/>
                <a:gd name="T73" fmla="*/ 1 h 1944"/>
                <a:gd name="T74" fmla="*/ 269 w 1305"/>
                <a:gd name="T75" fmla="*/ 0 h 1944"/>
                <a:gd name="T76" fmla="*/ 134 w 1305"/>
                <a:gd name="T77" fmla="*/ 88 h 1944"/>
                <a:gd name="T78" fmla="*/ 127 w 1305"/>
                <a:gd name="T79" fmla="*/ 94 h 1944"/>
                <a:gd name="T80" fmla="*/ 120 w 1305"/>
                <a:gd name="T81" fmla="*/ 100 h 1944"/>
                <a:gd name="T82" fmla="*/ 113 w 1305"/>
                <a:gd name="T83" fmla="*/ 106 h 1944"/>
                <a:gd name="T84" fmla="*/ 107 w 1305"/>
                <a:gd name="T85" fmla="*/ 112 h 1944"/>
                <a:gd name="T86" fmla="*/ 74 w 1305"/>
                <a:gd name="T87" fmla="*/ 81 h 1944"/>
                <a:gd name="T88" fmla="*/ 82 w 1305"/>
                <a:gd name="T89" fmla="*/ 74 h 1944"/>
                <a:gd name="T90" fmla="*/ 90 w 1305"/>
                <a:gd name="T91" fmla="*/ 66 h 1944"/>
                <a:gd name="T92" fmla="*/ 99 w 1305"/>
                <a:gd name="T93" fmla="*/ 59 h 1944"/>
                <a:gd name="T94" fmla="*/ 108 w 1305"/>
                <a:gd name="T95" fmla="*/ 53 h 1944"/>
                <a:gd name="T96" fmla="*/ 49 w 1305"/>
                <a:gd name="T97" fmla="*/ 209 h 1944"/>
                <a:gd name="T98" fmla="*/ 48 w 1305"/>
                <a:gd name="T99" fmla="*/ 218 h 1944"/>
                <a:gd name="T100" fmla="*/ 47 w 1305"/>
                <a:gd name="T101" fmla="*/ 227 h 1944"/>
                <a:gd name="T102" fmla="*/ 46 w 1305"/>
                <a:gd name="T103" fmla="*/ 237 h 1944"/>
                <a:gd name="T104" fmla="*/ 23 w 1305"/>
                <a:gd name="T105" fmla="*/ 267 h 1944"/>
                <a:gd name="T106" fmla="*/ 0 w 1305"/>
                <a:gd name="T107" fmla="*/ 235 h 1944"/>
                <a:gd name="T108" fmla="*/ 1 w 1305"/>
                <a:gd name="T109" fmla="*/ 224 h 1944"/>
                <a:gd name="T110" fmla="*/ 2 w 1305"/>
                <a:gd name="T111" fmla="*/ 212 h 1944"/>
                <a:gd name="T112" fmla="*/ 4 w 1305"/>
                <a:gd name="T113" fmla="*/ 201 h 1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5" h="1944">
                  <a:moveTo>
                    <a:pt x="1305" y="1922"/>
                  </a:moveTo>
                  <a:cubicBezTo>
                    <a:pt x="1305" y="1934"/>
                    <a:pt x="1295" y="1944"/>
                    <a:pt x="1282" y="1944"/>
                  </a:cubicBezTo>
                  <a:cubicBezTo>
                    <a:pt x="1269" y="1944"/>
                    <a:pt x="1259" y="1934"/>
                    <a:pt x="1259" y="1922"/>
                  </a:cubicBezTo>
                  <a:cubicBezTo>
                    <a:pt x="1259" y="1906"/>
                    <a:pt x="1259" y="1906"/>
                    <a:pt x="1259" y="1906"/>
                  </a:cubicBezTo>
                  <a:cubicBezTo>
                    <a:pt x="1259" y="1894"/>
                    <a:pt x="1269" y="1885"/>
                    <a:pt x="1282" y="1885"/>
                  </a:cubicBezTo>
                  <a:cubicBezTo>
                    <a:pt x="1295" y="1885"/>
                    <a:pt x="1305" y="1894"/>
                    <a:pt x="1305" y="1906"/>
                  </a:cubicBezTo>
                  <a:lnTo>
                    <a:pt x="1305" y="1922"/>
                  </a:lnTo>
                  <a:close/>
                  <a:moveTo>
                    <a:pt x="1305" y="1776"/>
                  </a:moveTo>
                  <a:cubicBezTo>
                    <a:pt x="1305" y="1788"/>
                    <a:pt x="1295" y="1798"/>
                    <a:pt x="1282" y="1798"/>
                  </a:cubicBezTo>
                  <a:cubicBezTo>
                    <a:pt x="1269" y="1798"/>
                    <a:pt x="1259" y="1788"/>
                    <a:pt x="1259" y="1776"/>
                  </a:cubicBezTo>
                  <a:cubicBezTo>
                    <a:pt x="1259" y="1732"/>
                    <a:pt x="1259" y="1732"/>
                    <a:pt x="1259" y="1732"/>
                  </a:cubicBezTo>
                  <a:cubicBezTo>
                    <a:pt x="1259" y="1720"/>
                    <a:pt x="1269" y="1710"/>
                    <a:pt x="1282" y="1710"/>
                  </a:cubicBezTo>
                  <a:cubicBezTo>
                    <a:pt x="1295" y="1710"/>
                    <a:pt x="1305" y="1720"/>
                    <a:pt x="1305" y="1732"/>
                  </a:cubicBezTo>
                  <a:lnTo>
                    <a:pt x="1305" y="1776"/>
                  </a:lnTo>
                  <a:close/>
                  <a:moveTo>
                    <a:pt x="1305" y="1602"/>
                  </a:moveTo>
                  <a:cubicBezTo>
                    <a:pt x="1305" y="1613"/>
                    <a:pt x="1295" y="1623"/>
                    <a:pt x="1282" y="1623"/>
                  </a:cubicBezTo>
                  <a:cubicBezTo>
                    <a:pt x="1269" y="1623"/>
                    <a:pt x="1259" y="1613"/>
                    <a:pt x="1259" y="1602"/>
                  </a:cubicBezTo>
                  <a:cubicBezTo>
                    <a:pt x="1259" y="1558"/>
                    <a:pt x="1259" y="1558"/>
                    <a:pt x="1259" y="1558"/>
                  </a:cubicBezTo>
                  <a:cubicBezTo>
                    <a:pt x="1259" y="1546"/>
                    <a:pt x="1269" y="1536"/>
                    <a:pt x="1282" y="1536"/>
                  </a:cubicBezTo>
                  <a:cubicBezTo>
                    <a:pt x="1295" y="1536"/>
                    <a:pt x="1305" y="1546"/>
                    <a:pt x="1305" y="1558"/>
                  </a:cubicBezTo>
                  <a:lnTo>
                    <a:pt x="1305" y="1602"/>
                  </a:lnTo>
                  <a:close/>
                  <a:moveTo>
                    <a:pt x="1305" y="1427"/>
                  </a:moveTo>
                  <a:cubicBezTo>
                    <a:pt x="1305" y="1439"/>
                    <a:pt x="1295" y="1449"/>
                    <a:pt x="1282" y="1449"/>
                  </a:cubicBezTo>
                  <a:cubicBezTo>
                    <a:pt x="1269" y="1449"/>
                    <a:pt x="1259" y="1439"/>
                    <a:pt x="1259" y="1427"/>
                  </a:cubicBezTo>
                  <a:cubicBezTo>
                    <a:pt x="1259" y="1384"/>
                    <a:pt x="1259" y="1384"/>
                    <a:pt x="1259" y="1384"/>
                  </a:cubicBezTo>
                  <a:cubicBezTo>
                    <a:pt x="1259" y="1372"/>
                    <a:pt x="1269" y="1362"/>
                    <a:pt x="1282" y="1362"/>
                  </a:cubicBezTo>
                  <a:cubicBezTo>
                    <a:pt x="1295" y="1362"/>
                    <a:pt x="1305" y="1372"/>
                    <a:pt x="1305" y="1384"/>
                  </a:cubicBezTo>
                  <a:lnTo>
                    <a:pt x="1305" y="1427"/>
                  </a:lnTo>
                  <a:close/>
                  <a:moveTo>
                    <a:pt x="1305" y="1253"/>
                  </a:moveTo>
                  <a:cubicBezTo>
                    <a:pt x="1305" y="1265"/>
                    <a:pt x="1295" y="1275"/>
                    <a:pt x="1282" y="1275"/>
                  </a:cubicBezTo>
                  <a:cubicBezTo>
                    <a:pt x="1269" y="1275"/>
                    <a:pt x="1259" y="1265"/>
                    <a:pt x="1259" y="1253"/>
                  </a:cubicBezTo>
                  <a:cubicBezTo>
                    <a:pt x="1259" y="1209"/>
                    <a:pt x="1259" y="1209"/>
                    <a:pt x="1259" y="1209"/>
                  </a:cubicBezTo>
                  <a:cubicBezTo>
                    <a:pt x="1259" y="1197"/>
                    <a:pt x="1269" y="1188"/>
                    <a:pt x="1282" y="1188"/>
                  </a:cubicBezTo>
                  <a:cubicBezTo>
                    <a:pt x="1295" y="1188"/>
                    <a:pt x="1305" y="1197"/>
                    <a:pt x="1305" y="1209"/>
                  </a:cubicBezTo>
                  <a:lnTo>
                    <a:pt x="1305" y="1253"/>
                  </a:lnTo>
                  <a:close/>
                  <a:moveTo>
                    <a:pt x="1305" y="1078"/>
                  </a:moveTo>
                  <a:cubicBezTo>
                    <a:pt x="1305" y="1091"/>
                    <a:pt x="1295" y="1100"/>
                    <a:pt x="1282" y="1100"/>
                  </a:cubicBezTo>
                  <a:cubicBezTo>
                    <a:pt x="1269" y="1100"/>
                    <a:pt x="1259" y="1091"/>
                    <a:pt x="1259" y="1078"/>
                  </a:cubicBezTo>
                  <a:cubicBezTo>
                    <a:pt x="1259" y="1035"/>
                    <a:pt x="1259" y="1035"/>
                    <a:pt x="1259" y="1035"/>
                  </a:cubicBezTo>
                  <a:cubicBezTo>
                    <a:pt x="1259" y="1023"/>
                    <a:pt x="1269" y="1013"/>
                    <a:pt x="1282" y="1013"/>
                  </a:cubicBezTo>
                  <a:cubicBezTo>
                    <a:pt x="1295" y="1013"/>
                    <a:pt x="1305" y="1023"/>
                    <a:pt x="1305" y="1035"/>
                  </a:cubicBezTo>
                  <a:lnTo>
                    <a:pt x="1305" y="1078"/>
                  </a:lnTo>
                  <a:close/>
                  <a:moveTo>
                    <a:pt x="1305" y="904"/>
                  </a:moveTo>
                  <a:cubicBezTo>
                    <a:pt x="1305" y="916"/>
                    <a:pt x="1295" y="926"/>
                    <a:pt x="1282" y="926"/>
                  </a:cubicBezTo>
                  <a:cubicBezTo>
                    <a:pt x="1269" y="926"/>
                    <a:pt x="1259" y="916"/>
                    <a:pt x="1259" y="904"/>
                  </a:cubicBezTo>
                  <a:cubicBezTo>
                    <a:pt x="1259" y="861"/>
                    <a:pt x="1259" y="861"/>
                    <a:pt x="1259" y="861"/>
                  </a:cubicBezTo>
                  <a:cubicBezTo>
                    <a:pt x="1259" y="849"/>
                    <a:pt x="1269" y="839"/>
                    <a:pt x="1282" y="839"/>
                  </a:cubicBezTo>
                  <a:cubicBezTo>
                    <a:pt x="1295" y="839"/>
                    <a:pt x="1305" y="849"/>
                    <a:pt x="1305" y="861"/>
                  </a:cubicBezTo>
                  <a:lnTo>
                    <a:pt x="1305" y="904"/>
                  </a:lnTo>
                  <a:close/>
                  <a:moveTo>
                    <a:pt x="1305" y="730"/>
                  </a:moveTo>
                  <a:cubicBezTo>
                    <a:pt x="1305" y="742"/>
                    <a:pt x="1295" y="752"/>
                    <a:pt x="1282" y="752"/>
                  </a:cubicBezTo>
                  <a:cubicBezTo>
                    <a:pt x="1269" y="752"/>
                    <a:pt x="1259" y="742"/>
                    <a:pt x="1259" y="730"/>
                  </a:cubicBezTo>
                  <a:cubicBezTo>
                    <a:pt x="1259" y="686"/>
                    <a:pt x="1259" y="686"/>
                    <a:pt x="1259" y="686"/>
                  </a:cubicBezTo>
                  <a:cubicBezTo>
                    <a:pt x="1259" y="674"/>
                    <a:pt x="1269" y="665"/>
                    <a:pt x="1282" y="665"/>
                  </a:cubicBezTo>
                  <a:cubicBezTo>
                    <a:pt x="1295" y="665"/>
                    <a:pt x="1305" y="674"/>
                    <a:pt x="1305" y="686"/>
                  </a:cubicBezTo>
                  <a:lnTo>
                    <a:pt x="1305" y="730"/>
                  </a:lnTo>
                  <a:close/>
                  <a:moveTo>
                    <a:pt x="1305" y="556"/>
                  </a:moveTo>
                  <a:cubicBezTo>
                    <a:pt x="1305" y="568"/>
                    <a:pt x="1295" y="577"/>
                    <a:pt x="1282" y="577"/>
                  </a:cubicBezTo>
                  <a:cubicBezTo>
                    <a:pt x="1269" y="577"/>
                    <a:pt x="1259" y="568"/>
                    <a:pt x="1259" y="556"/>
                  </a:cubicBezTo>
                  <a:cubicBezTo>
                    <a:pt x="1259" y="512"/>
                    <a:pt x="1259" y="512"/>
                    <a:pt x="1259" y="512"/>
                  </a:cubicBezTo>
                  <a:cubicBezTo>
                    <a:pt x="1259" y="500"/>
                    <a:pt x="1269" y="490"/>
                    <a:pt x="1282" y="490"/>
                  </a:cubicBezTo>
                  <a:cubicBezTo>
                    <a:pt x="1295" y="490"/>
                    <a:pt x="1305" y="500"/>
                    <a:pt x="1305" y="512"/>
                  </a:cubicBezTo>
                  <a:lnTo>
                    <a:pt x="1305" y="556"/>
                  </a:lnTo>
                  <a:close/>
                  <a:moveTo>
                    <a:pt x="1305" y="381"/>
                  </a:moveTo>
                  <a:cubicBezTo>
                    <a:pt x="1305" y="393"/>
                    <a:pt x="1295" y="403"/>
                    <a:pt x="1282" y="403"/>
                  </a:cubicBezTo>
                  <a:cubicBezTo>
                    <a:pt x="1269" y="403"/>
                    <a:pt x="1259" y="393"/>
                    <a:pt x="1259" y="381"/>
                  </a:cubicBezTo>
                  <a:cubicBezTo>
                    <a:pt x="1259" y="338"/>
                    <a:pt x="1259" y="338"/>
                    <a:pt x="1259" y="338"/>
                  </a:cubicBezTo>
                  <a:cubicBezTo>
                    <a:pt x="1259" y="326"/>
                    <a:pt x="1269" y="316"/>
                    <a:pt x="1282" y="316"/>
                  </a:cubicBezTo>
                  <a:cubicBezTo>
                    <a:pt x="1295" y="316"/>
                    <a:pt x="1305" y="326"/>
                    <a:pt x="1305" y="338"/>
                  </a:cubicBezTo>
                  <a:lnTo>
                    <a:pt x="1305" y="381"/>
                  </a:lnTo>
                  <a:close/>
                  <a:moveTo>
                    <a:pt x="1299" y="203"/>
                  </a:moveTo>
                  <a:cubicBezTo>
                    <a:pt x="1301" y="215"/>
                    <a:pt x="1294" y="226"/>
                    <a:pt x="1281" y="229"/>
                  </a:cubicBezTo>
                  <a:cubicBezTo>
                    <a:pt x="1269" y="231"/>
                    <a:pt x="1257" y="224"/>
                    <a:pt x="1254" y="212"/>
                  </a:cubicBezTo>
                  <a:cubicBezTo>
                    <a:pt x="1254" y="212"/>
                    <a:pt x="1254" y="212"/>
                    <a:pt x="1254" y="212"/>
                  </a:cubicBezTo>
                  <a:cubicBezTo>
                    <a:pt x="1253" y="211"/>
                    <a:pt x="1253" y="211"/>
                    <a:pt x="1253" y="211"/>
                  </a:cubicBezTo>
                  <a:cubicBezTo>
                    <a:pt x="1253" y="209"/>
                    <a:pt x="1253" y="209"/>
                    <a:pt x="1253" y="209"/>
                  </a:cubicBezTo>
                  <a:cubicBezTo>
                    <a:pt x="1253" y="208"/>
                    <a:pt x="1253" y="208"/>
                    <a:pt x="1253" y="208"/>
                  </a:cubicBezTo>
                  <a:cubicBezTo>
                    <a:pt x="1253" y="207"/>
                    <a:pt x="1253" y="207"/>
                    <a:pt x="1253" y="207"/>
                  </a:cubicBezTo>
                  <a:cubicBezTo>
                    <a:pt x="1252" y="205"/>
                    <a:pt x="1252" y="205"/>
                    <a:pt x="1252" y="205"/>
                  </a:cubicBezTo>
                  <a:cubicBezTo>
                    <a:pt x="1252" y="204"/>
                    <a:pt x="1252" y="204"/>
                    <a:pt x="1252" y="204"/>
                  </a:cubicBezTo>
                  <a:cubicBezTo>
                    <a:pt x="1252" y="203"/>
                    <a:pt x="1252" y="203"/>
                    <a:pt x="1252" y="203"/>
                  </a:cubicBezTo>
                  <a:cubicBezTo>
                    <a:pt x="1251" y="202"/>
                    <a:pt x="1251" y="202"/>
                    <a:pt x="1251" y="202"/>
                  </a:cubicBezTo>
                  <a:cubicBezTo>
                    <a:pt x="1251" y="200"/>
                    <a:pt x="1251" y="200"/>
                    <a:pt x="1251" y="200"/>
                  </a:cubicBezTo>
                  <a:cubicBezTo>
                    <a:pt x="1250" y="199"/>
                    <a:pt x="1250" y="199"/>
                    <a:pt x="1250" y="199"/>
                  </a:cubicBezTo>
                  <a:cubicBezTo>
                    <a:pt x="1250" y="198"/>
                    <a:pt x="1250" y="198"/>
                    <a:pt x="1250" y="198"/>
                  </a:cubicBezTo>
                  <a:cubicBezTo>
                    <a:pt x="1250" y="197"/>
                    <a:pt x="1250" y="197"/>
                    <a:pt x="1250" y="197"/>
                  </a:cubicBezTo>
                  <a:cubicBezTo>
                    <a:pt x="1249" y="196"/>
                    <a:pt x="1249" y="196"/>
                    <a:pt x="1249" y="196"/>
                  </a:cubicBezTo>
                  <a:cubicBezTo>
                    <a:pt x="1249" y="194"/>
                    <a:pt x="1249" y="194"/>
                    <a:pt x="1249" y="194"/>
                  </a:cubicBezTo>
                  <a:cubicBezTo>
                    <a:pt x="1248" y="193"/>
                    <a:pt x="1248" y="193"/>
                    <a:pt x="1248" y="193"/>
                  </a:cubicBezTo>
                  <a:cubicBezTo>
                    <a:pt x="1248" y="192"/>
                    <a:pt x="1248" y="192"/>
                    <a:pt x="1248" y="192"/>
                  </a:cubicBezTo>
                  <a:cubicBezTo>
                    <a:pt x="1247" y="190"/>
                    <a:pt x="1247" y="190"/>
                    <a:pt x="1247" y="190"/>
                  </a:cubicBezTo>
                  <a:cubicBezTo>
                    <a:pt x="1247" y="189"/>
                    <a:pt x="1247" y="189"/>
                    <a:pt x="1247" y="189"/>
                  </a:cubicBezTo>
                  <a:cubicBezTo>
                    <a:pt x="1247" y="188"/>
                    <a:pt x="1247" y="188"/>
                    <a:pt x="1247" y="188"/>
                  </a:cubicBezTo>
                  <a:cubicBezTo>
                    <a:pt x="1246" y="187"/>
                    <a:pt x="1246" y="187"/>
                    <a:pt x="1246" y="187"/>
                  </a:cubicBezTo>
                  <a:cubicBezTo>
                    <a:pt x="1246" y="186"/>
                    <a:pt x="1246" y="186"/>
                    <a:pt x="1246" y="186"/>
                  </a:cubicBezTo>
                  <a:cubicBezTo>
                    <a:pt x="1245" y="184"/>
                    <a:pt x="1245" y="184"/>
                    <a:pt x="1245" y="184"/>
                  </a:cubicBezTo>
                  <a:cubicBezTo>
                    <a:pt x="1245" y="183"/>
                    <a:pt x="1245" y="183"/>
                    <a:pt x="1245" y="183"/>
                  </a:cubicBezTo>
                  <a:cubicBezTo>
                    <a:pt x="1244" y="182"/>
                    <a:pt x="1244" y="182"/>
                    <a:pt x="1244" y="182"/>
                  </a:cubicBezTo>
                  <a:cubicBezTo>
                    <a:pt x="1244" y="181"/>
                    <a:pt x="1244" y="181"/>
                    <a:pt x="1244" y="181"/>
                  </a:cubicBezTo>
                  <a:cubicBezTo>
                    <a:pt x="1243" y="179"/>
                    <a:pt x="1243" y="179"/>
                    <a:pt x="1243" y="179"/>
                  </a:cubicBezTo>
                  <a:cubicBezTo>
                    <a:pt x="1243" y="178"/>
                    <a:pt x="1243" y="178"/>
                    <a:pt x="1243" y="178"/>
                  </a:cubicBezTo>
                  <a:cubicBezTo>
                    <a:pt x="1242" y="177"/>
                    <a:pt x="1242" y="177"/>
                    <a:pt x="1242" y="177"/>
                  </a:cubicBezTo>
                  <a:cubicBezTo>
                    <a:pt x="1242" y="176"/>
                    <a:pt x="1242" y="176"/>
                    <a:pt x="1242" y="176"/>
                  </a:cubicBezTo>
                  <a:cubicBezTo>
                    <a:pt x="1241" y="175"/>
                    <a:pt x="1241" y="175"/>
                    <a:pt x="1241" y="175"/>
                  </a:cubicBezTo>
                  <a:cubicBezTo>
                    <a:pt x="1241" y="175"/>
                    <a:pt x="1241" y="175"/>
                    <a:pt x="1241" y="175"/>
                  </a:cubicBezTo>
                  <a:cubicBezTo>
                    <a:pt x="1236" y="164"/>
                    <a:pt x="1242" y="151"/>
                    <a:pt x="1253" y="146"/>
                  </a:cubicBezTo>
                  <a:cubicBezTo>
                    <a:pt x="1265" y="141"/>
                    <a:pt x="1278" y="146"/>
                    <a:pt x="1283" y="157"/>
                  </a:cubicBezTo>
                  <a:cubicBezTo>
                    <a:pt x="1283" y="157"/>
                    <a:pt x="1283" y="157"/>
                    <a:pt x="1283" y="157"/>
                  </a:cubicBezTo>
                  <a:cubicBezTo>
                    <a:pt x="1284" y="159"/>
                    <a:pt x="1284" y="159"/>
                    <a:pt x="1284" y="159"/>
                  </a:cubicBezTo>
                  <a:cubicBezTo>
                    <a:pt x="1285" y="160"/>
                    <a:pt x="1285" y="160"/>
                    <a:pt x="1285" y="160"/>
                  </a:cubicBezTo>
                  <a:cubicBezTo>
                    <a:pt x="1285" y="162"/>
                    <a:pt x="1285" y="162"/>
                    <a:pt x="1285" y="162"/>
                  </a:cubicBezTo>
                  <a:cubicBezTo>
                    <a:pt x="1286" y="163"/>
                    <a:pt x="1286" y="163"/>
                    <a:pt x="1286" y="163"/>
                  </a:cubicBezTo>
                  <a:cubicBezTo>
                    <a:pt x="1287" y="165"/>
                    <a:pt x="1287" y="165"/>
                    <a:pt x="1287" y="165"/>
                  </a:cubicBezTo>
                  <a:cubicBezTo>
                    <a:pt x="1287" y="166"/>
                    <a:pt x="1287" y="166"/>
                    <a:pt x="1287" y="166"/>
                  </a:cubicBezTo>
                  <a:cubicBezTo>
                    <a:pt x="1288" y="168"/>
                    <a:pt x="1288" y="168"/>
                    <a:pt x="1288" y="168"/>
                  </a:cubicBezTo>
                  <a:cubicBezTo>
                    <a:pt x="1288" y="169"/>
                    <a:pt x="1288" y="169"/>
                    <a:pt x="1288" y="169"/>
                  </a:cubicBezTo>
                  <a:cubicBezTo>
                    <a:pt x="1289" y="171"/>
                    <a:pt x="1289" y="171"/>
                    <a:pt x="1289" y="171"/>
                  </a:cubicBezTo>
                  <a:cubicBezTo>
                    <a:pt x="1290" y="172"/>
                    <a:pt x="1290" y="172"/>
                    <a:pt x="1290" y="172"/>
                  </a:cubicBezTo>
                  <a:cubicBezTo>
                    <a:pt x="1290" y="174"/>
                    <a:pt x="1290" y="174"/>
                    <a:pt x="1290" y="174"/>
                  </a:cubicBezTo>
                  <a:cubicBezTo>
                    <a:pt x="1291" y="175"/>
                    <a:pt x="1291" y="175"/>
                    <a:pt x="1291" y="175"/>
                  </a:cubicBezTo>
                  <a:cubicBezTo>
                    <a:pt x="1291" y="177"/>
                    <a:pt x="1291" y="177"/>
                    <a:pt x="1291" y="177"/>
                  </a:cubicBezTo>
                  <a:cubicBezTo>
                    <a:pt x="1292" y="178"/>
                    <a:pt x="1292" y="178"/>
                    <a:pt x="1292" y="178"/>
                  </a:cubicBezTo>
                  <a:cubicBezTo>
                    <a:pt x="1292" y="180"/>
                    <a:pt x="1292" y="180"/>
                    <a:pt x="1292" y="180"/>
                  </a:cubicBezTo>
                  <a:cubicBezTo>
                    <a:pt x="1293" y="181"/>
                    <a:pt x="1293" y="181"/>
                    <a:pt x="1293" y="181"/>
                  </a:cubicBezTo>
                  <a:cubicBezTo>
                    <a:pt x="1293" y="183"/>
                    <a:pt x="1293" y="183"/>
                    <a:pt x="1293" y="183"/>
                  </a:cubicBezTo>
                  <a:cubicBezTo>
                    <a:pt x="1294" y="184"/>
                    <a:pt x="1294" y="184"/>
                    <a:pt x="1294" y="184"/>
                  </a:cubicBezTo>
                  <a:cubicBezTo>
                    <a:pt x="1294" y="186"/>
                    <a:pt x="1294" y="186"/>
                    <a:pt x="1294" y="186"/>
                  </a:cubicBezTo>
                  <a:cubicBezTo>
                    <a:pt x="1295" y="187"/>
                    <a:pt x="1295" y="187"/>
                    <a:pt x="1295" y="187"/>
                  </a:cubicBezTo>
                  <a:cubicBezTo>
                    <a:pt x="1295" y="189"/>
                    <a:pt x="1295" y="189"/>
                    <a:pt x="1295" y="189"/>
                  </a:cubicBezTo>
                  <a:cubicBezTo>
                    <a:pt x="1295" y="190"/>
                    <a:pt x="1295" y="190"/>
                    <a:pt x="1295" y="190"/>
                  </a:cubicBezTo>
                  <a:cubicBezTo>
                    <a:pt x="1296" y="192"/>
                    <a:pt x="1296" y="192"/>
                    <a:pt x="1296" y="192"/>
                  </a:cubicBezTo>
                  <a:cubicBezTo>
                    <a:pt x="1296" y="193"/>
                    <a:pt x="1296" y="193"/>
                    <a:pt x="1296" y="193"/>
                  </a:cubicBezTo>
                  <a:cubicBezTo>
                    <a:pt x="1297" y="195"/>
                    <a:pt x="1297" y="195"/>
                    <a:pt x="1297" y="195"/>
                  </a:cubicBezTo>
                  <a:cubicBezTo>
                    <a:pt x="1297" y="196"/>
                    <a:pt x="1297" y="196"/>
                    <a:pt x="1297" y="196"/>
                  </a:cubicBezTo>
                  <a:cubicBezTo>
                    <a:pt x="1298" y="198"/>
                    <a:pt x="1298" y="198"/>
                    <a:pt x="1298" y="198"/>
                  </a:cubicBezTo>
                  <a:cubicBezTo>
                    <a:pt x="1298" y="200"/>
                    <a:pt x="1298" y="200"/>
                    <a:pt x="1298" y="200"/>
                  </a:cubicBezTo>
                  <a:cubicBezTo>
                    <a:pt x="1298" y="201"/>
                    <a:pt x="1298" y="201"/>
                    <a:pt x="1298" y="201"/>
                  </a:cubicBezTo>
                  <a:cubicBezTo>
                    <a:pt x="1299" y="203"/>
                    <a:pt x="1299" y="203"/>
                    <a:pt x="1299" y="203"/>
                  </a:cubicBezTo>
                  <a:close/>
                  <a:moveTo>
                    <a:pt x="1190" y="48"/>
                  </a:moveTo>
                  <a:cubicBezTo>
                    <a:pt x="1201" y="54"/>
                    <a:pt x="1203" y="68"/>
                    <a:pt x="1196" y="78"/>
                  </a:cubicBezTo>
                  <a:cubicBezTo>
                    <a:pt x="1189" y="88"/>
                    <a:pt x="1174" y="90"/>
                    <a:pt x="1164" y="83"/>
                  </a:cubicBezTo>
                  <a:cubicBezTo>
                    <a:pt x="1163" y="83"/>
                    <a:pt x="1163" y="83"/>
                    <a:pt x="1163" y="83"/>
                  </a:cubicBezTo>
                  <a:cubicBezTo>
                    <a:pt x="1162" y="82"/>
                    <a:pt x="1162" y="82"/>
                    <a:pt x="1162" y="82"/>
                  </a:cubicBezTo>
                  <a:cubicBezTo>
                    <a:pt x="1161" y="81"/>
                    <a:pt x="1161" y="81"/>
                    <a:pt x="1161" y="81"/>
                  </a:cubicBezTo>
                  <a:cubicBezTo>
                    <a:pt x="1160" y="80"/>
                    <a:pt x="1160" y="80"/>
                    <a:pt x="1160" y="80"/>
                  </a:cubicBezTo>
                  <a:cubicBezTo>
                    <a:pt x="1158" y="80"/>
                    <a:pt x="1158" y="80"/>
                    <a:pt x="1158" y="80"/>
                  </a:cubicBezTo>
                  <a:cubicBezTo>
                    <a:pt x="1157" y="79"/>
                    <a:pt x="1157" y="79"/>
                    <a:pt x="1157" y="79"/>
                  </a:cubicBezTo>
                  <a:cubicBezTo>
                    <a:pt x="1156" y="78"/>
                    <a:pt x="1156" y="78"/>
                    <a:pt x="1156" y="78"/>
                  </a:cubicBezTo>
                  <a:cubicBezTo>
                    <a:pt x="1155" y="78"/>
                    <a:pt x="1155" y="78"/>
                    <a:pt x="1155" y="78"/>
                  </a:cubicBezTo>
                  <a:cubicBezTo>
                    <a:pt x="1154" y="77"/>
                    <a:pt x="1154" y="77"/>
                    <a:pt x="1154" y="77"/>
                  </a:cubicBezTo>
                  <a:cubicBezTo>
                    <a:pt x="1153" y="76"/>
                    <a:pt x="1153" y="76"/>
                    <a:pt x="1153" y="76"/>
                  </a:cubicBezTo>
                  <a:cubicBezTo>
                    <a:pt x="1152" y="76"/>
                    <a:pt x="1152" y="76"/>
                    <a:pt x="1152" y="76"/>
                  </a:cubicBezTo>
                  <a:cubicBezTo>
                    <a:pt x="1150" y="75"/>
                    <a:pt x="1150" y="75"/>
                    <a:pt x="1150" y="75"/>
                  </a:cubicBezTo>
                  <a:cubicBezTo>
                    <a:pt x="1149" y="74"/>
                    <a:pt x="1149" y="74"/>
                    <a:pt x="1149" y="74"/>
                  </a:cubicBezTo>
                  <a:cubicBezTo>
                    <a:pt x="1148" y="74"/>
                    <a:pt x="1148" y="74"/>
                    <a:pt x="1148" y="74"/>
                  </a:cubicBezTo>
                  <a:cubicBezTo>
                    <a:pt x="1147" y="73"/>
                    <a:pt x="1147" y="73"/>
                    <a:pt x="1147" y="73"/>
                  </a:cubicBezTo>
                  <a:cubicBezTo>
                    <a:pt x="1146" y="72"/>
                    <a:pt x="1146" y="72"/>
                    <a:pt x="1146" y="72"/>
                  </a:cubicBezTo>
                  <a:cubicBezTo>
                    <a:pt x="1145" y="72"/>
                    <a:pt x="1145" y="72"/>
                    <a:pt x="1145" y="72"/>
                  </a:cubicBezTo>
                  <a:cubicBezTo>
                    <a:pt x="1143" y="71"/>
                    <a:pt x="1143" y="71"/>
                    <a:pt x="1143" y="71"/>
                  </a:cubicBezTo>
                  <a:cubicBezTo>
                    <a:pt x="1142" y="70"/>
                    <a:pt x="1142" y="70"/>
                    <a:pt x="1142" y="70"/>
                  </a:cubicBezTo>
                  <a:cubicBezTo>
                    <a:pt x="1141" y="70"/>
                    <a:pt x="1141" y="70"/>
                    <a:pt x="1141" y="70"/>
                  </a:cubicBezTo>
                  <a:cubicBezTo>
                    <a:pt x="1140" y="69"/>
                    <a:pt x="1140" y="69"/>
                    <a:pt x="1140" y="69"/>
                  </a:cubicBezTo>
                  <a:cubicBezTo>
                    <a:pt x="1139" y="68"/>
                    <a:pt x="1139" y="68"/>
                    <a:pt x="1139" y="68"/>
                  </a:cubicBezTo>
                  <a:cubicBezTo>
                    <a:pt x="1137" y="68"/>
                    <a:pt x="1137" y="68"/>
                    <a:pt x="1137" y="68"/>
                  </a:cubicBezTo>
                  <a:cubicBezTo>
                    <a:pt x="1136" y="67"/>
                    <a:pt x="1136" y="67"/>
                    <a:pt x="1136" y="67"/>
                  </a:cubicBezTo>
                  <a:cubicBezTo>
                    <a:pt x="1135" y="67"/>
                    <a:pt x="1135" y="67"/>
                    <a:pt x="1135" y="67"/>
                  </a:cubicBezTo>
                  <a:cubicBezTo>
                    <a:pt x="1134" y="66"/>
                    <a:pt x="1134" y="66"/>
                    <a:pt x="1134" y="66"/>
                  </a:cubicBezTo>
                  <a:cubicBezTo>
                    <a:pt x="1132" y="66"/>
                    <a:pt x="1132" y="66"/>
                    <a:pt x="1132" y="66"/>
                  </a:cubicBezTo>
                  <a:cubicBezTo>
                    <a:pt x="1131" y="65"/>
                    <a:pt x="1131" y="65"/>
                    <a:pt x="1131" y="65"/>
                  </a:cubicBezTo>
                  <a:cubicBezTo>
                    <a:pt x="1130" y="64"/>
                    <a:pt x="1130" y="64"/>
                    <a:pt x="1130" y="64"/>
                  </a:cubicBezTo>
                  <a:cubicBezTo>
                    <a:pt x="1129" y="64"/>
                    <a:pt x="1129" y="64"/>
                    <a:pt x="1129" y="64"/>
                  </a:cubicBezTo>
                  <a:cubicBezTo>
                    <a:pt x="1128" y="63"/>
                    <a:pt x="1128" y="63"/>
                    <a:pt x="1128" y="63"/>
                  </a:cubicBezTo>
                  <a:cubicBezTo>
                    <a:pt x="1116" y="59"/>
                    <a:pt x="1111" y="45"/>
                    <a:pt x="1116" y="35"/>
                  </a:cubicBezTo>
                  <a:cubicBezTo>
                    <a:pt x="1122" y="24"/>
                    <a:pt x="1135" y="19"/>
                    <a:pt x="1147" y="24"/>
                  </a:cubicBezTo>
                  <a:cubicBezTo>
                    <a:pt x="1148" y="24"/>
                    <a:pt x="1148" y="24"/>
                    <a:pt x="1148" y="24"/>
                  </a:cubicBezTo>
                  <a:cubicBezTo>
                    <a:pt x="1150" y="25"/>
                    <a:pt x="1150" y="25"/>
                    <a:pt x="1150" y="25"/>
                  </a:cubicBezTo>
                  <a:cubicBezTo>
                    <a:pt x="1151" y="26"/>
                    <a:pt x="1151" y="26"/>
                    <a:pt x="1151" y="26"/>
                  </a:cubicBezTo>
                  <a:cubicBezTo>
                    <a:pt x="1153" y="27"/>
                    <a:pt x="1153" y="27"/>
                    <a:pt x="1153" y="27"/>
                  </a:cubicBezTo>
                  <a:cubicBezTo>
                    <a:pt x="1154" y="27"/>
                    <a:pt x="1154" y="27"/>
                    <a:pt x="1154" y="27"/>
                  </a:cubicBezTo>
                  <a:cubicBezTo>
                    <a:pt x="1156" y="28"/>
                    <a:pt x="1156" y="28"/>
                    <a:pt x="1156" y="28"/>
                  </a:cubicBezTo>
                  <a:cubicBezTo>
                    <a:pt x="1157" y="28"/>
                    <a:pt x="1157" y="28"/>
                    <a:pt x="1157" y="28"/>
                  </a:cubicBezTo>
                  <a:cubicBezTo>
                    <a:pt x="1158" y="29"/>
                    <a:pt x="1158" y="29"/>
                    <a:pt x="1158" y="29"/>
                  </a:cubicBezTo>
                  <a:cubicBezTo>
                    <a:pt x="1160" y="30"/>
                    <a:pt x="1160" y="30"/>
                    <a:pt x="1160" y="30"/>
                  </a:cubicBezTo>
                  <a:cubicBezTo>
                    <a:pt x="1161" y="31"/>
                    <a:pt x="1161" y="31"/>
                    <a:pt x="1161" y="31"/>
                  </a:cubicBezTo>
                  <a:cubicBezTo>
                    <a:pt x="1163" y="31"/>
                    <a:pt x="1163" y="31"/>
                    <a:pt x="1163" y="31"/>
                  </a:cubicBezTo>
                  <a:cubicBezTo>
                    <a:pt x="1164" y="32"/>
                    <a:pt x="1164" y="32"/>
                    <a:pt x="1164" y="32"/>
                  </a:cubicBezTo>
                  <a:cubicBezTo>
                    <a:pt x="1166" y="33"/>
                    <a:pt x="1166" y="33"/>
                    <a:pt x="1166" y="33"/>
                  </a:cubicBezTo>
                  <a:cubicBezTo>
                    <a:pt x="1167" y="34"/>
                    <a:pt x="1167" y="34"/>
                    <a:pt x="1167" y="34"/>
                  </a:cubicBezTo>
                  <a:cubicBezTo>
                    <a:pt x="1169" y="35"/>
                    <a:pt x="1169" y="35"/>
                    <a:pt x="1169" y="35"/>
                  </a:cubicBezTo>
                  <a:cubicBezTo>
                    <a:pt x="1170" y="35"/>
                    <a:pt x="1170" y="35"/>
                    <a:pt x="1170" y="35"/>
                  </a:cubicBezTo>
                  <a:cubicBezTo>
                    <a:pt x="1171" y="36"/>
                    <a:pt x="1171" y="36"/>
                    <a:pt x="1171" y="36"/>
                  </a:cubicBezTo>
                  <a:cubicBezTo>
                    <a:pt x="1173" y="37"/>
                    <a:pt x="1173" y="37"/>
                    <a:pt x="1173" y="37"/>
                  </a:cubicBezTo>
                  <a:cubicBezTo>
                    <a:pt x="1174" y="38"/>
                    <a:pt x="1174" y="38"/>
                    <a:pt x="1174" y="38"/>
                  </a:cubicBezTo>
                  <a:cubicBezTo>
                    <a:pt x="1176" y="39"/>
                    <a:pt x="1176" y="39"/>
                    <a:pt x="1176" y="39"/>
                  </a:cubicBezTo>
                  <a:cubicBezTo>
                    <a:pt x="1177" y="39"/>
                    <a:pt x="1177" y="39"/>
                    <a:pt x="1177" y="39"/>
                  </a:cubicBezTo>
                  <a:cubicBezTo>
                    <a:pt x="1178" y="40"/>
                    <a:pt x="1178" y="40"/>
                    <a:pt x="1178" y="40"/>
                  </a:cubicBezTo>
                  <a:cubicBezTo>
                    <a:pt x="1180" y="41"/>
                    <a:pt x="1180" y="41"/>
                    <a:pt x="1180" y="41"/>
                  </a:cubicBezTo>
                  <a:cubicBezTo>
                    <a:pt x="1181" y="42"/>
                    <a:pt x="1181" y="42"/>
                    <a:pt x="1181" y="42"/>
                  </a:cubicBezTo>
                  <a:cubicBezTo>
                    <a:pt x="1183" y="43"/>
                    <a:pt x="1183" y="43"/>
                    <a:pt x="1183" y="43"/>
                  </a:cubicBezTo>
                  <a:cubicBezTo>
                    <a:pt x="1184" y="43"/>
                    <a:pt x="1184" y="43"/>
                    <a:pt x="1184" y="43"/>
                  </a:cubicBezTo>
                  <a:cubicBezTo>
                    <a:pt x="1185" y="45"/>
                    <a:pt x="1185" y="45"/>
                    <a:pt x="1185" y="45"/>
                  </a:cubicBezTo>
                  <a:cubicBezTo>
                    <a:pt x="1187" y="45"/>
                    <a:pt x="1187" y="45"/>
                    <a:pt x="1187" y="45"/>
                  </a:cubicBezTo>
                  <a:cubicBezTo>
                    <a:pt x="1188" y="46"/>
                    <a:pt x="1188" y="46"/>
                    <a:pt x="1188" y="46"/>
                  </a:cubicBezTo>
                  <a:cubicBezTo>
                    <a:pt x="1189" y="47"/>
                    <a:pt x="1189" y="47"/>
                    <a:pt x="1189" y="47"/>
                  </a:cubicBezTo>
                  <a:lnTo>
                    <a:pt x="1190" y="48"/>
                  </a:lnTo>
                  <a:close/>
                  <a:moveTo>
                    <a:pt x="1003" y="0"/>
                  </a:moveTo>
                  <a:cubicBezTo>
                    <a:pt x="1016" y="0"/>
                    <a:pt x="1026" y="10"/>
                    <a:pt x="1026" y="22"/>
                  </a:cubicBezTo>
                  <a:cubicBezTo>
                    <a:pt x="1026" y="34"/>
                    <a:pt x="1016" y="44"/>
                    <a:pt x="1003" y="44"/>
                  </a:cubicBezTo>
                  <a:cubicBezTo>
                    <a:pt x="957" y="44"/>
                    <a:pt x="957" y="44"/>
                    <a:pt x="957" y="44"/>
                  </a:cubicBezTo>
                  <a:cubicBezTo>
                    <a:pt x="944" y="44"/>
                    <a:pt x="934" y="34"/>
                    <a:pt x="934" y="22"/>
                  </a:cubicBezTo>
                  <a:cubicBezTo>
                    <a:pt x="934" y="10"/>
                    <a:pt x="944" y="0"/>
                    <a:pt x="957" y="0"/>
                  </a:cubicBezTo>
                  <a:lnTo>
                    <a:pt x="1003" y="0"/>
                  </a:lnTo>
                  <a:close/>
                  <a:moveTo>
                    <a:pt x="819" y="0"/>
                  </a:moveTo>
                  <a:cubicBezTo>
                    <a:pt x="832" y="0"/>
                    <a:pt x="842" y="10"/>
                    <a:pt x="842" y="22"/>
                  </a:cubicBezTo>
                  <a:cubicBezTo>
                    <a:pt x="842" y="34"/>
                    <a:pt x="832" y="44"/>
                    <a:pt x="819" y="44"/>
                  </a:cubicBezTo>
                  <a:cubicBezTo>
                    <a:pt x="773" y="44"/>
                    <a:pt x="773" y="44"/>
                    <a:pt x="773" y="44"/>
                  </a:cubicBezTo>
                  <a:cubicBezTo>
                    <a:pt x="761" y="44"/>
                    <a:pt x="750" y="34"/>
                    <a:pt x="750" y="22"/>
                  </a:cubicBezTo>
                  <a:cubicBezTo>
                    <a:pt x="750" y="10"/>
                    <a:pt x="761" y="0"/>
                    <a:pt x="773" y="0"/>
                  </a:cubicBezTo>
                  <a:lnTo>
                    <a:pt x="819" y="0"/>
                  </a:lnTo>
                  <a:close/>
                  <a:moveTo>
                    <a:pt x="635" y="0"/>
                  </a:moveTo>
                  <a:cubicBezTo>
                    <a:pt x="648" y="0"/>
                    <a:pt x="658" y="10"/>
                    <a:pt x="658" y="22"/>
                  </a:cubicBezTo>
                  <a:cubicBezTo>
                    <a:pt x="658" y="34"/>
                    <a:pt x="648" y="44"/>
                    <a:pt x="635" y="44"/>
                  </a:cubicBezTo>
                  <a:cubicBezTo>
                    <a:pt x="590" y="44"/>
                    <a:pt x="590" y="44"/>
                    <a:pt x="590" y="44"/>
                  </a:cubicBezTo>
                  <a:cubicBezTo>
                    <a:pt x="577" y="44"/>
                    <a:pt x="566" y="34"/>
                    <a:pt x="566" y="22"/>
                  </a:cubicBezTo>
                  <a:cubicBezTo>
                    <a:pt x="566" y="10"/>
                    <a:pt x="577" y="0"/>
                    <a:pt x="590" y="0"/>
                  </a:cubicBezTo>
                  <a:lnTo>
                    <a:pt x="635" y="0"/>
                  </a:lnTo>
                  <a:close/>
                  <a:moveTo>
                    <a:pt x="452" y="0"/>
                  </a:moveTo>
                  <a:cubicBezTo>
                    <a:pt x="465" y="0"/>
                    <a:pt x="475" y="10"/>
                    <a:pt x="475" y="22"/>
                  </a:cubicBezTo>
                  <a:cubicBezTo>
                    <a:pt x="475" y="34"/>
                    <a:pt x="465" y="44"/>
                    <a:pt x="452" y="44"/>
                  </a:cubicBezTo>
                  <a:cubicBezTo>
                    <a:pt x="406" y="44"/>
                    <a:pt x="406" y="44"/>
                    <a:pt x="406" y="44"/>
                  </a:cubicBezTo>
                  <a:cubicBezTo>
                    <a:pt x="393" y="44"/>
                    <a:pt x="383" y="34"/>
                    <a:pt x="383" y="22"/>
                  </a:cubicBezTo>
                  <a:cubicBezTo>
                    <a:pt x="383" y="10"/>
                    <a:pt x="393" y="0"/>
                    <a:pt x="406" y="0"/>
                  </a:cubicBezTo>
                  <a:lnTo>
                    <a:pt x="452" y="0"/>
                  </a:lnTo>
                  <a:close/>
                  <a:moveTo>
                    <a:pt x="295" y="0"/>
                  </a:moveTo>
                  <a:cubicBezTo>
                    <a:pt x="308" y="0"/>
                    <a:pt x="318" y="10"/>
                    <a:pt x="318" y="22"/>
                  </a:cubicBezTo>
                  <a:cubicBezTo>
                    <a:pt x="318" y="34"/>
                    <a:pt x="308" y="44"/>
                    <a:pt x="295" y="44"/>
                  </a:cubicBezTo>
                  <a:cubicBezTo>
                    <a:pt x="271" y="44"/>
                    <a:pt x="271" y="44"/>
                    <a:pt x="271" y="44"/>
                  </a:cubicBezTo>
                  <a:cubicBezTo>
                    <a:pt x="270" y="44"/>
                    <a:pt x="270" y="44"/>
                    <a:pt x="270" y="44"/>
                  </a:cubicBezTo>
                  <a:cubicBezTo>
                    <a:pt x="268" y="44"/>
                    <a:pt x="268" y="44"/>
                    <a:pt x="268" y="44"/>
                  </a:cubicBezTo>
                  <a:cubicBezTo>
                    <a:pt x="267" y="44"/>
                    <a:pt x="267" y="44"/>
                    <a:pt x="267" y="44"/>
                  </a:cubicBezTo>
                  <a:cubicBezTo>
                    <a:pt x="265" y="44"/>
                    <a:pt x="265" y="44"/>
                    <a:pt x="265" y="44"/>
                  </a:cubicBezTo>
                  <a:cubicBezTo>
                    <a:pt x="264" y="44"/>
                    <a:pt x="264" y="44"/>
                    <a:pt x="264" y="44"/>
                  </a:cubicBezTo>
                  <a:cubicBezTo>
                    <a:pt x="262" y="44"/>
                    <a:pt x="262" y="44"/>
                    <a:pt x="262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59" y="44"/>
                    <a:pt x="259" y="44"/>
                    <a:pt x="259" y="44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57" y="44"/>
                    <a:pt x="257" y="44"/>
                    <a:pt x="257" y="4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4" y="45"/>
                    <a:pt x="254" y="45"/>
                    <a:pt x="254" y="45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39" y="46"/>
                    <a:pt x="228" y="37"/>
                    <a:pt x="226" y="25"/>
                  </a:cubicBezTo>
                  <a:cubicBezTo>
                    <a:pt x="225" y="13"/>
                    <a:pt x="234" y="2"/>
                    <a:pt x="247" y="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50" y="1"/>
                    <a:pt x="250" y="1"/>
                    <a:pt x="250" y="1"/>
                  </a:cubicBezTo>
                  <a:cubicBezTo>
                    <a:pt x="252" y="1"/>
                    <a:pt x="252" y="1"/>
                    <a:pt x="252" y="1"/>
                  </a:cubicBezTo>
                  <a:cubicBezTo>
                    <a:pt x="254" y="1"/>
                    <a:pt x="254" y="1"/>
                    <a:pt x="254" y="1"/>
                  </a:cubicBezTo>
                  <a:cubicBezTo>
                    <a:pt x="255" y="1"/>
                    <a:pt x="255" y="1"/>
                    <a:pt x="255" y="1"/>
                  </a:cubicBezTo>
                  <a:cubicBezTo>
                    <a:pt x="257" y="1"/>
                    <a:pt x="257" y="1"/>
                    <a:pt x="257" y="1"/>
                  </a:cubicBezTo>
                  <a:cubicBezTo>
                    <a:pt x="259" y="1"/>
                    <a:pt x="259" y="1"/>
                    <a:pt x="259" y="1"/>
                  </a:cubicBezTo>
                  <a:cubicBezTo>
                    <a:pt x="261" y="1"/>
                    <a:pt x="261" y="1"/>
                    <a:pt x="261" y="1"/>
                  </a:cubicBezTo>
                  <a:cubicBezTo>
                    <a:pt x="262" y="1"/>
                    <a:pt x="262" y="1"/>
                    <a:pt x="262" y="1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71" y="0"/>
                    <a:pt x="271" y="0"/>
                    <a:pt x="271" y="0"/>
                  </a:cubicBezTo>
                  <a:lnTo>
                    <a:pt x="295" y="0"/>
                  </a:lnTo>
                  <a:close/>
                  <a:moveTo>
                    <a:pt x="108" y="52"/>
                  </a:moveTo>
                  <a:cubicBezTo>
                    <a:pt x="119" y="45"/>
                    <a:pt x="133" y="47"/>
                    <a:pt x="141" y="56"/>
                  </a:cubicBezTo>
                  <a:cubicBezTo>
                    <a:pt x="148" y="66"/>
                    <a:pt x="146" y="80"/>
                    <a:pt x="136" y="87"/>
                  </a:cubicBezTo>
                  <a:cubicBezTo>
                    <a:pt x="136" y="87"/>
                    <a:pt x="136" y="87"/>
                    <a:pt x="136" y="87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3" y="89"/>
                    <a:pt x="133" y="89"/>
                    <a:pt x="133" y="89"/>
                  </a:cubicBezTo>
                  <a:cubicBezTo>
                    <a:pt x="132" y="90"/>
                    <a:pt x="132" y="90"/>
                    <a:pt x="132" y="90"/>
                  </a:cubicBezTo>
                  <a:cubicBezTo>
                    <a:pt x="131" y="90"/>
                    <a:pt x="131" y="90"/>
                    <a:pt x="131" y="90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8" y="93"/>
                    <a:pt x="128" y="93"/>
                    <a:pt x="128" y="93"/>
                  </a:cubicBezTo>
                  <a:cubicBezTo>
                    <a:pt x="127" y="94"/>
                    <a:pt x="127" y="94"/>
                    <a:pt x="127" y="94"/>
                  </a:cubicBezTo>
                  <a:cubicBezTo>
                    <a:pt x="126" y="94"/>
                    <a:pt x="126" y="94"/>
                    <a:pt x="126" y="94"/>
                  </a:cubicBezTo>
                  <a:cubicBezTo>
                    <a:pt x="125" y="95"/>
                    <a:pt x="125" y="95"/>
                    <a:pt x="125" y="9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3" y="97"/>
                    <a:pt x="123" y="97"/>
                    <a:pt x="123" y="97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1" y="99"/>
                    <a:pt x="121" y="99"/>
                    <a:pt x="121" y="99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102"/>
                    <a:pt x="117" y="102"/>
                    <a:pt x="117" y="102"/>
                  </a:cubicBezTo>
                  <a:cubicBezTo>
                    <a:pt x="116" y="103"/>
                    <a:pt x="116" y="103"/>
                    <a:pt x="116" y="103"/>
                  </a:cubicBezTo>
                  <a:cubicBezTo>
                    <a:pt x="115" y="104"/>
                    <a:pt x="115" y="104"/>
                    <a:pt x="115" y="104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12" y="107"/>
                    <a:pt x="112" y="107"/>
                    <a:pt x="112" y="107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ubicBezTo>
                    <a:pt x="97" y="122"/>
                    <a:pt x="82" y="123"/>
                    <a:pt x="73" y="115"/>
                  </a:cubicBezTo>
                  <a:cubicBezTo>
                    <a:pt x="63" y="107"/>
                    <a:pt x="63" y="93"/>
                    <a:pt x="71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4" y="72"/>
                    <a:pt x="84" y="72"/>
                    <a:pt x="84" y="72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8" y="68"/>
                    <a:pt x="88" y="68"/>
                    <a:pt x="88" y="68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8" y="53"/>
                    <a:pt x="108" y="53"/>
                    <a:pt x="108" y="53"/>
                  </a:cubicBezTo>
                  <a:lnTo>
                    <a:pt x="108" y="52"/>
                  </a:lnTo>
                  <a:close/>
                  <a:moveTo>
                    <a:pt x="5" y="198"/>
                  </a:moveTo>
                  <a:cubicBezTo>
                    <a:pt x="7" y="186"/>
                    <a:pt x="19" y="178"/>
                    <a:pt x="32" y="180"/>
                  </a:cubicBezTo>
                  <a:cubicBezTo>
                    <a:pt x="44" y="182"/>
                    <a:pt x="52" y="194"/>
                    <a:pt x="50" y="205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49" y="207"/>
                    <a:pt x="49" y="207"/>
                    <a:pt x="49" y="207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1"/>
                    <a:pt x="49" y="211"/>
                    <a:pt x="49" y="211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5"/>
                    <a:pt x="48" y="215"/>
                    <a:pt x="48" y="215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48" y="219"/>
                    <a:pt x="48" y="219"/>
                    <a:pt x="48" y="219"/>
                  </a:cubicBezTo>
                  <a:cubicBezTo>
                    <a:pt x="48" y="220"/>
                    <a:pt x="48" y="220"/>
                    <a:pt x="48" y="220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47" y="223"/>
                    <a:pt x="47" y="223"/>
                    <a:pt x="47" y="223"/>
                  </a:cubicBezTo>
                  <a:cubicBezTo>
                    <a:pt x="47" y="224"/>
                    <a:pt x="47" y="224"/>
                    <a:pt x="47" y="224"/>
                  </a:cubicBezTo>
                  <a:cubicBezTo>
                    <a:pt x="47" y="226"/>
                    <a:pt x="47" y="226"/>
                    <a:pt x="47" y="226"/>
                  </a:cubicBezTo>
                  <a:cubicBezTo>
                    <a:pt x="47" y="227"/>
                    <a:pt x="47" y="227"/>
                    <a:pt x="47" y="227"/>
                  </a:cubicBezTo>
                  <a:cubicBezTo>
                    <a:pt x="47" y="229"/>
                    <a:pt x="47" y="229"/>
                    <a:pt x="47" y="229"/>
                  </a:cubicBezTo>
                  <a:cubicBezTo>
                    <a:pt x="47" y="230"/>
                    <a:pt x="47" y="230"/>
                    <a:pt x="47" y="230"/>
                  </a:cubicBezTo>
                  <a:cubicBezTo>
                    <a:pt x="47" y="231"/>
                    <a:pt x="47" y="231"/>
                    <a:pt x="47" y="231"/>
                  </a:cubicBezTo>
                  <a:cubicBezTo>
                    <a:pt x="47" y="233"/>
                    <a:pt x="47" y="233"/>
                    <a:pt x="47" y="233"/>
                  </a:cubicBezTo>
                  <a:cubicBezTo>
                    <a:pt x="46" y="234"/>
                    <a:pt x="46" y="234"/>
                    <a:pt x="46" y="234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37"/>
                    <a:pt x="46" y="237"/>
                    <a:pt x="46" y="237"/>
                  </a:cubicBezTo>
                  <a:cubicBezTo>
                    <a:pt x="46" y="238"/>
                    <a:pt x="46" y="238"/>
                    <a:pt x="46" y="238"/>
                  </a:cubicBezTo>
                  <a:cubicBezTo>
                    <a:pt x="46" y="239"/>
                    <a:pt x="46" y="239"/>
                    <a:pt x="46" y="239"/>
                  </a:cubicBezTo>
                  <a:cubicBezTo>
                    <a:pt x="46" y="241"/>
                    <a:pt x="46" y="241"/>
                    <a:pt x="46" y="241"/>
                  </a:cubicBezTo>
                  <a:cubicBezTo>
                    <a:pt x="46" y="242"/>
                    <a:pt x="46" y="242"/>
                    <a:pt x="46" y="242"/>
                  </a:cubicBezTo>
                  <a:cubicBezTo>
                    <a:pt x="46" y="244"/>
                    <a:pt x="46" y="244"/>
                    <a:pt x="46" y="244"/>
                  </a:cubicBezTo>
                  <a:cubicBezTo>
                    <a:pt x="46" y="245"/>
                    <a:pt x="46" y="245"/>
                    <a:pt x="46" y="245"/>
                  </a:cubicBezTo>
                  <a:cubicBezTo>
                    <a:pt x="46" y="257"/>
                    <a:pt x="36" y="267"/>
                    <a:pt x="23" y="267"/>
                  </a:cubicBezTo>
                  <a:cubicBezTo>
                    <a:pt x="10" y="267"/>
                    <a:pt x="0" y="257"/>
                    <a:pt x="0" y="245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1" y="230"/>
                    <a:pt x="1" y="230"/>
                    <a:pt x="1" y="230"/>
                  </a:cubicBezTo>
                  <a:cubicBezTo>
                    <a:pt x="1" y="229"/>
                    <a:pt x="1" y="229"/>
                    <a:pt x="1" y="229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1" y="225"/>
                    <a:pt x="1" y="225"/>
                    <a:pt x="1" y="225"/>
                  </a:cubicBezTo>
                  <a:cubicBezTo>
                    <a:pt x="1" y="224"/>
                    <a:pt x="1" y="224"/>
                    <a:pt x="1" y="224"/>
                  </a:cubicBezTo>
                  <a:cubicBezTo>
                    <a:pt x="1" y="222"/>
                    <a:pt x="1" y="222"/>
                    <a:pt x="1" y="222"/>
                  </a:cubicBezTo>
                  <a:cubicBezTo>
                    <a:pt x="1" y="220"/>
                    <a:pt x="1" y="220"/>
                    <a:pt x="1" y="220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2" y="217"/>
                    <a:pt x="2" y="217"/>
                    <a:pt x="2" y="217"/>
                  </a:cubicBezTo>
                  <a:cubicBezTo>
                    <a:pt x="2" y="215"/>
                    <a:pt x="2" y="215"/>
                    <a:pt x="2" y="215"/>
                  </a:cubicBezTo>
                  <a:cubicBezTo>
                    <a:pt x="2" y="214"/>
                    <a:pt x="2" y="214"/>
                    <a:pt x="2" y="214"/>
                  </a:cubicBezTo>
                  <a:cubicBezTo>
                    <a:pt x="2" y="212"/>
                    <a:pt x="2" y="212"/>
                    <a:pt x="2" y="212"/>
                  </a:cubicBezTo>
                  <a:cubicBezTo>
                    <a:pt x="3" y="211"/>
                    <a:pt x="3" y="211"/>
                    <a:pt x="3" y="211"/>
                  </a:cubicBezTo>
                  <a:cubicBezTo>
                    <a:pt x="3" y="209"/>
                    <a:pt x="3" y="209"/>
                    <a:pt x="3" y="209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4" y="204"/>
                    <a:pt x="4" y="204"/>
                    <a:pt x="4" y="204"/>
                  </a:cubicBezTo>
                  <a:cubicBezTo>
                    <a:pt x="4" y="203"/>
                    <a:pt x="4" y="203"/>
                    <a:pt x="4" y="203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4" y="200"/>
                    <a:pt x="4" y="200"/>
                    <a:pt x="4" y="200"/>
                  </a:cubicBezTo>
                  <a:cubicBezTo>
                    <a:pt x="5" y="198"/>
                    <a:pt x="5" y="198"/>
                    <a:pt x="5" y="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1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transform聚合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transform聚合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83632" y="2921635"/>
            <a:ext cx="810889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transform可以很方便地将某个或某些函数处理过程（非聚合）作用在传入数据的每一列上，从而返回与输入数据形状一致的运算结果。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46421FC-5B4E-489D-8724-F6D155157F7E}"/>
              </a:ext>
            </a:extLst>
          </p:cNvPr>
          <p:cNvGrpSpPr/>
          <p:nvPr/>
        </p:nvGrpSpPr>
        <p:grpSpPr>
          <a:xfrm flipH="1">
            <a:off x="623392" y="2780928"/>
            <a:ext cx="1941907" cy="1461929"/>
            <a:chOff x="3391550" y="1472903"/>
            <a:chExt cx="5196638" cy="391219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C02C3D5-299C-4BDB-BE49-A017F2309854}"/>
                </a:ext>
              </a:extLst>
            </p:cNvPr>
            <p:cNvGrpSpPr/>
            <p:nvPr/>
          </p:nvGrpSpPr>
          <p:grpSpPr>
            <a:xfrm>
              <a:off x="5110707" y="1472903"/>
              <a:ext cx="2695813" cy="989714"/>
              <a:chOff x="4093845" y="1447800"/>
              <a:chExt cx="1199673" cy="440436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99867E09-F973-47FA-93E2-CCFF9ADB0489}"/>
                  </a:ext>
                </a:extLst>
              </p:cNvPr>
              <p:cNvGrpSpPr/>
              <p:nvPr/>
            </p:nvGrpSpPr>
            <p:grpSpPr>
              <a:xfrm>
                <a:off x="5056536" y="1730120"/>
                <a:ext cx="236982" cy="158115"/>
                <a:chOff x="5056536" y="1730120"/>
                <a:chExt cx="236982" cy="158115"/>
              </a:xfrm>
            </p:grpSpPr>
            <p:sp>
              <p:nvSpPr>
                <p:cNvPr id="81" name="任意多边形 77">
                  <a:extLst>
                    <a:ext uri="{FF2B5EF4-FFF2-40B4-BE49-F238E27FC236}">
                      <a16:creationId xmlns:a16="http://schemas.microsoft.com/office/drawing/2014/main" id="{64800035-6D7A-4D49-A7F9-3866377CA757}"/>
                    </a:ext>
                  </a:extLst>
                </p:cNvPr>
                <p:cNvSpPr/>
                <p:nvPr/>
              </p:nvSpPr>
              <p:spPr>
                <a:xfrm>
                  <a:off x="5056727" y="1730120"/>
                  <a:ext cx="236791" cy="128016"/>
                </a:xfrm>
                <a:custGeom>
                  <a:avLst/>
                  <a:gdLst>
                    <a:gd name="connsiteX0" fmla="*/ 220123 w 236791"/>
                    <a:gd name="connsiteY0" fmla="*/ 128016 h 128016"/>
                    <a:gd name="connsiteX1" fmla="*/ 0 w 236791"/>
                    <a:gd name="connsiteY1" fmla="*/ 128016 h 128016"/>
                    <a:gd name="connsiteX2" fmla="*/ 0 w 236791"/>
                    <a:gd name="connsiteY2" fmla="*/ 16669 h 128016"/>
                    <a:gd name="connsiteX3" fmla="*/ 16669 w 236791"/>
                    <a:gd name="connsiteY3" fmla="*/ 0 h 128016"/>
                    <a:gd name="connsiteX4" fmla="*/ 220123 w 236791"/>
                    <a:gd name="connsiteY4" fmla="*/ 0 h 128016"/>
                    <a:gd name="connsiteX5" fmla="*/ 236792 w 236791"/>
                    <a:gd name="connsiteY5" fmla="*/ 16669 h 128016"/>
                    <a:gd name="connsiteX6" fmla="*/ 236792 w 236791"/>
                    <a:gd name="connsiteY6" fmla="*/ 111347 h 128016"/>
                    <a:gd name="connsiteX7" fmla="*/ 220123 w 236791"/>
                    <a:gd name="connsiteY7" fmla="*/ 128016 h 128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6791" h="128016">
                      <a:moveTo>
                        <a:pt x="220123" y="128016"/>
                      </a:moveTo>
                      <a:lnTo>
                        <a:pt x="0" y="128016"/>
                      </a:lnTo>
                      <a:lnTo>
                        <a:pt x="0" y="16669"/>
                      </a:lnTo>
                      <a:cubicBezTo>
                        <a:pt x="0" y="7430"/>
                        <a:pt x="7525" y="0"/>
                        <a:pt x="16669" y="0"/>
                      </a:cubicBezTo>
                      <a:lnTo>
                        <a:pt x="220123" y="0"/>
                      </a:lnTo>
                      <a:cubicBezTo>
                        <a:pt x="229362" y="0"/>
                        <a:pt x="236792" y="7525"/>
                        <a:pt x="236792" y="16669"/>
                      </a:cubicBezTo>
                      <a:lnTo>
                        <a:pt x="236792" y="111347"/>
                      </a:lnTo>
                      <a:cubicBezTo>
                        <a:pt x="236792" y="120587"/>
                        <a:pt x="229267" y="128016"/>
                        <a:pt x="220123" y="12801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78">
                  <a:extLst>
                    <a:ext uri="{FF2B5EF4-FFF2-40B4-BE49-F238E27FC236}">
                      <a16:creationId xmlns:a16="http://schemas.microsoft.com/office/drawing/2014/main" id="{A0D8208C-135D-41B4-94E3-B0887D419B7D}"/>
                    </a:ext>
                  </a:extLst>
                </p:cNvPr>
                <p:cNvSpPr/>
                <p:nvPr/>
              </p:nvSpPr>
              <p:spPr>
                <a:xfrm>
                  <a:off x="5056536" y="1831657"/>
                  <a:ext cx="48291" cy="56578"/>
                </a:xfrm>
                <a:custGeom>
                  <a:avLst/>
                  <a:gdLst>
                    <a:gd name="connsiteX0" fmla="*/ 191 w 48291"/>
                    <a:gd name="connsiteY0" fmla="*/ 0 h 56578"/>
                    <a:gd name="connsiteX1" fmla="*/ 0 w 48291"/>
                    <a:gd name="connsiteY1" fmla="*/ 56579 h 56578"/>
                    <a:gd name="connsiteX2" fmla="*/ 48292 w 48291"/>
                    <a:gd name="connsiteY2" fmla="*/ 191 h 5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291" h="56578">
                      <a:moveTo>
                        <a:pt x="191" y="0"/>
                      </a:moveTo>
                      <a:lnTo>
                        <a:pt x="0" y="56579"/>
                      </a:lnTo>
                      <a:lnTo>
                        <a:pt x="48292" y="19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83" name="组合 82">
                  <a:extLst>
                    <a:ext uri="{FF2B5EF4-FFF2-40B4-BE49-F238E27FC236}">
                      <a16:creationId xmlns:a16="http://schemas.microsoft.com/office/drawing/2014/main" id="{BCFACBF2-AFB8-4673-AE24-6F62B292A2C1}"/>
                    </a:ext>
                  </a:extLst>
                </p:cNvPr>
                <p:cNvGrpSpPr/>
                <p:nvPr/>
              </p:nvGrpSpPr>
              <p:grpSpPr>
                <a:xfrm>
                  <a:off x="5118734" y="1781556"/>
                  <a:ext cx="112776" cy="21621"/>
                  <a:chOff x="5118734" y="1781556"/>
                  <a:chExt cx="112776" cy="21621"/>
                </a:xfrm>
                <a:solidFill>
                  <a:srgbClr val="3F51B5"/>
                </a:solidFill>
              </p:grpSpPr>
              <p:sp>
                <p:nvSpPr>
                  <p:cNvPr id="84" name="任意多边形 80">
                    <a:extLst>
                      <a:ext uri="{FF2B5EF4-FFF2-40B4-BE49-F238E27FC236}">
                        <a16:creationId xmlns:a16="http://schemas.microsoft.com/office/drawing/2014/main" id="{A30D4C93-019A-44F1-B4CD-6893C9E59ABF}"/>
                      </a:ext>
                    </a:extLst>
                  </p:cNvPr>
                  <p:cNvSpPr/>
                  <p:nvPr/>
                </p:nvSpPr>
                <p:spPr>
                  <a:xfrm>
                    <a:off x="5210175" y="1781841"/>
                    <a:ext cx="21336" cy="21336"/>
                  </a:xfrm>
                  <a:custGeom>
                    <a:avLst/>
                    <a:gdLst>
                      <a:gd name="connsiteX0" fmla="*/ 0 w 21336"/>
                      <a:gd name="connsiteY0" fmla="*/ 10668 h 21336"/>
                      <a:gd name="connsiteX1" fmla="*/ 10668 w 21336"/>
                      <a:gd name="connsiteY1" fmla="*/ 21336 h 21336"/>
                      <a:gd name="connsiteX2" fmla="*/ 21336 w 21336"/>
                      <a:gd name="connsiteY2" fmla="*/ 10668 h 21336"/>
                      <a:gd name="connsiteX3" fmla="*/ 10668 w 21336"/>
                      <a:gd name="connsiteY3" fmla="*/ 0 h 21336"/>
                      <a:gd name="connsiteX4" fmla="*/ 0 w 21336"/>
                      <a:gd name="connsiteY4" fmla="*/ 10668 h 21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336" h="21336">
                        <a:moveTo>
                          <a:pt x="0" y="10668"/>
                        </a:moveTo>
                        <a:cubicBezTo>
                          <a:pt x="0" y="16574"/>
                          <a:pt x="4763" y="21336"/>
                          <a:pt x="10668" y="21336"/>
                        </a:cubicBezTo>
                        <a:cubicBezTo>
                          <a:pt x="16574" y="21336"/>
                          <a:pt x="21336" y="16574"/>
                          <a:pt x="21336" y="10668"/>
                        </a:cubicBezTo>
                        <a:cubicBezTo>
                          <a:pt x="21336" y="4763"/>
                          <a:pt x="16574" y="0"/>
                          <a:pt x="10668" y="0"/>
                        </a:cubicBezTo>
                        <a:cubicBezTo>
                          <a:pt x="4763" y="0"/>
                          <a:pt x="0" y="4763"/>
                          <a:pt x="0" y="10668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任意多边形 81">
                    <a:extLst>
                      <a:ext uri="{FF2B5EF4-FFF2-40B4-BE49-F238E27FC236}">
                        <a16:creationId xmlns:a16="http://schemas.microsoft.com/office/drawing/2014/main" id="{02307790-E1DB-4888-B4BF-43DF049010DF}"/>
                      </a:ext>
                    </a:extLst>
                  </p:cNvPr>
                  <p:cNvSpPr/>
                  <p:nvPr/>
                </p:nvSpPr>
                <p:spPr>
                  <a:xfrm>
                    <a:off x="5164454" y="1781746"/>
                    <a:ext cx="21336" cy="21335"/>
                  </a:xfrm>
                  <a:custGeom>
                    <a:avLst/>
                    <a:gdLst>
                      <a:gd name="connsiteX0" fmla="*/ 0 w 21336"/>
                      <a:gd name="connsiteY0" fmla="*/ 10668 h 21335"/>
                      <a:gd name="connsiteX1" fmla="*/ 10668 w 21336"/>
                      <a:gd name="connsiteY1" fmla="*/ 21336 h 21335"/>
                      <a:gd name="connsiteX2" fmla="*/ 21336 w 21336"/>
                      <a:gd name="connsiteY2" fmla="*/ 10668 h 21335"/>
                      <a:gd name="connsiteX3" fmla="*/ 10668 w 21336"/>
                      <a:gd name="connsiteY3" fmla="*/ 0 h 21335"/>
                      <a:gd name="connsiteX4" fmla="*/ 0 w 21336"/>
                      <a:gd name="connsiteY4" fmla="*/ 10668 h 21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336" h="21335">
                        <a:moveTo>
                          <a:pt x="0" y="10668"/>
                        </a:moveTo>
                        <a:cubicBezTo>
                          <a:pt x="0" y="16573"/>
                          <a:pt x="4763" y="21336"/>
                          <a:pt x="10668" y="21336"/>
                        </a:cubicBezTo>
                        <a:cubicBezTo>
                          <a:pt x="16574" y="21336"/>
                          <a:pt x="21336" y="16573"/>
                          <a:pt x="21336" y="10668"/>
                        </a:cubicBezTo>
                        <a:cubicBezTo>
                          <a:pt x="21336" y="4763"/>
                          <a:pt x="16574" y="0"/>
                          <a:pt x="10668" y="0"/>
                        </a:cubicBezTo>
                        <a:cubicBezTo>
                          <a:pt x="4763" y="0"/>
                          <a:pt x="0" y="4763"/>
                          <a:pt x="0" y="10668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任意多边形 82">
                    <a:extLst>
                      <a:ext uri="{FF2B5EF4-FFF2-40B4-BE49-F238E27FC236}">
                        <a16:creationId xmlns:a16="http://schemas.microsoft.com/office/drawing/2014/main" id="{F360BBD2-DF20-426D-96BB-900857C0C7FD}"/>
                      </a:ext>
                    </a:extLst>
                  </p:cNvPr>
                  <p:cNvSpPr/>
                  <p:nvPr/>
                </p:nvSpPr>
                <p:spPr>
                  <a:xfrm>
                    <a:off x="5118734" y="1781556"/>
                    <a:ext cx="21336" cy="21335"/>
                  </a:xfrm>
                  <a:custGeom>
                    <a:avLst/>
                    <a:gdLst>
                      <a:gd name="connsiteX0" fmla="*/ 0 w 21336"/>
                      <a:gd name="connsiteY0" fmla="*/ 10668 h 21335"/>
                      <a:gd name="connsiteX1" fmla="*/ 10668 w 21336"/>
                      <a:gd name="connsiteY1" fmla="*/ 21336 h 21335"/>
                      <a:gd name="connsiteX2" fmla="*/ 21336 w 21336"/>
                      <a:gd name="connsiteY2" fmla="*/ 10668 h 21335"/>
                      <a:gd name="connsiteX3" fmla="*/ 10668 w 21336"/>
                      <a:gd name="connsiteY3" fmla="*/ 0 h 21335"/>
                      <a:gd name="connsiteX4" fmla="*/ 0 w 21336"/>
                      <a:gd name="connsiteY4" fmla="*/ 10668 h 21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336" h="21335">
                        <a:moveTo>
                          <a:pt x="0" y="10668"/>
                        </a:moveTo>
                        <a:cubicBezTo>
                          <a:pt x="0" y="16573"/>
                          <a:pt x="4763" y="21336"/>
                          <a:pt x="10668" y="21336"/>
                        </a:cubicBezTo>
                        <a:cubicBezTo>
                          <a:pt x="16574" y="21336"/>
                          <a:pt x="21336" y="16573"/>
                          <a:pt x="21336" y="10668"/>
                        </a:cubicBezTo>
                        <a:cubicBezTo>
                          <a:pt x="21336" y="4763"/>
                          <a:pt x="16574" y="0"/>
                          <a:pt x="10668" y="0"/>
                        </a:cubicBezTo>
                        <a:cubicBezTo>
                          <a:pt x="4763" y="0"/>
                          <a:pt x="0" y="4763"/>
                          <a:pt x="0" y="10668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1AB32833-3D12-4375-B346-3C1723424F92}"/>
                  </a:ext>
                </a:extLst>
              </p:cNvPr>
              <p:cNvGrpSpPr/>
              <p:nvPr/>
            </p:nvGrpSpPr>
            <p:grpSpPr>
              <a:xfrm>
                <a:off x="4093845" y="1447800"/>
                <a:ext cx="406812" cy="224028"/>
                <a:chOff x="4093845" y="1447800"/>
                <a:chExt cx="406812" cy="224028"/>
              </a:xfrm>
              <a:solidFill>
                <a:srgbClr val="3F51B5"/>
              </a:solidFill>
            </p:grpSpPr>
            <p:grpSp>
              <p:nvGrpSpPr>
                <p:cNvPr id="74" name="组合 73">
                  <a:extLst>
                    <a:ext uri="{FF2B5EF4-FFF2-40B4-BE49-F238E27FC236}">
                      <a16:creationId xmlns:a16="http://schemas.microsoft.com/office/drawing/2014/main" id="{B7A7BD32-A650-41A1-81C6-925F37E04F08}"/>
                    </a:ext>
                  </a:extLst>
                </p:cNvPr>
                <p:cNvGrpSpPr/>
                <p:nvPr/>
              </p:nvGrpSpPr>
              <p:grpSpPr>
                <a:xfrm>
                  <a:off x="4093845" y="1447800"/>
                  <a:ext cx="406812" cy="224028"/>
                  <a:chOff x="4093845" y="1447800"/>
                  <a:chExt cx="406812" cy="224028"/>
                </a:xfrm>
                <a:solidFill>
                  <a:srgbClr val="3F51B5"/>
                </a:solidFill>
              </p:grpSpPr>
              <p:sp>
                <p:nvSpPr>
                  <p:cNvPr id="79" name="任意多边形 75">
                    <a:extLst>
                      <a:ext uri="{FF2B5EF4-FFF2-40B4-BE49-F238E27FC236}">
                        <a16:creationId xmlns:a16="http://schemas.microsoft.com/office/drawing/2014/main" id="{3C7A9297-975F-4E5C-B4EA-13F3E46A5F78}"/>
                      </a:ext>
                    </a:extLst>
                  </p:cNvPr>
                  <p:cNvSpPr/>
                  <p:nvPr/>
                </p:nvSpPr>
                <p:spPr>
                  <a:xfrm>
                    <a:off x="4093845" y="1447800"/>
                    <a:ext cx="406812" cy="177736"/>
                  </a:xfrm>
                  <a:custGeom>
                    <a:avLst/>
                    <a:gdLst>
                      <a:gd name="connsiteX0" fmla="*/ 11906 w 406812"/>
                      <a:gd name="connsiteY0" fmla="*/ 177737 h 177736"/>
                      <a:gd name="connsiteX1" fmla="*/ 394906 w 406812"/>
                      <a:gd name="connsiteY1" fmla="*/ 177737 h 177736"/>
                      <a:gd name="connsiteX2" fmla="*/ 406813 w 406812"/>
                      <a:gd name="connsiteY2" fmla="*/ 165830 h 177736"/>
                      <a:gd name="connsiteX3" fmla="*/ 406813 w 406812"/>
                      <a:gd name="connsiteY3" fmla="*/ 11906 h 177736"/>
                      <a:gd name="connsiteX4" fmla="*/ 394906 w 406812"/>
                      <a:gd name="connsiteY4" fmla="*/ 0 h 177736"/>
                      <a:gd name="connsiteX5" fmla="*/ 11906 w 406812"/>
                      <a:gd name="connsiteY5" fmla="*/ 0 h 177736"/>
                      <a:gd name="connsiteX6" fmla="*/ 0 w 406812"/>
                      <a:gd name="connsiteY6" fmla="*/ 11906 h 177736"/>
                      <a:gd name="connsiteX7" fmla="*/ 0 w 406812"/>
                      <a:gd name="connsiteY7" fmla="*/ 165735 h 177736"/>
                      <a:gd name="connsiteX8" fmla="*/ 11906 w 406812"/>
                      <a:gd name="connsiteY8" fmla="*/ 177737 h 1777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6812" h="177736">
                        <a:moveTo>
                          <a:pt x="11906" y="177737"/>
                        </a:moveTo>
                        <a:lnTo>
                          <a:pt x="394906" y="177737"/>
                        </a:lnTo>
                        <a:cubicBezTo>
                          <a:pt x="401479" y="177737"/>
                          <a:pt x="406813" y="172403"/>
                          <a:pt x="406813" y="165830"/>
                        </a:cubicBezTo>
                        <a:lnTo>
                          <a:pt x="406813" y="11906"/>
                        </a:lnTo>
                        <a:cubicBezTo>
                          <a:pt x="406813" y="5334"/>
                          <a:pt x="401479" y="0"/>
                          <a:pt x="394906" y="0"/>
                        </a:cubicBezTo>
                        <a:lnTo>
                          <a:pt x="11906" y="0"/>
                        </a:lnTo>
                        <a:cubicBezTo>
                          <a:pt x="5334" y="0"/>
                          <a:pt x="0" y="5334"/>
                          <a:pt x="0" y="11906"/>
                        </a:cubicBezTo>
                        <a:lnTo>
                          <a:pt x="0" y="165735"/>
                        </a:lnTo>
                        <a:cubicBezTo>
                          <a:pt x="0" y="172403"/>
                          <a:pt x="5334" y="177737"/>
                          <a:pt x="11906" y="177737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任意多边形 76">
                    <a:extLst>
                      <a:ext uri="{FF2B5EF4-FFF2-40B4-BE49-F238E27FC236}">
                        <a16:creationId xmlns:a16="http://schemas.microsoft.com/office/drawing/2014/main" id="{0305DCCE-5A1D-466A-BF58-D3C369D367CB}"/>
                      </a:ext>
                    </a:extLst>
                  </p:cNvPr>
                  <p:cNvSpPr/>
                  <p:nvPr/>
                </p:nvSpPr>
                <p:spPr>
                  <a:xfrm>
                    <a:off x="4384929" y="1600771"/>
                    <a:ext cx="71056" cy="71056"/>
                  </a:xfrm>
                  <a:custGeom>
                    <a:avLst/>
                    <a:gdLst>
                      <a:gd name="connsiteX0" fmla="*/ 71056 w 71056"/>
                      <a:gd name="connsiteY0" fmla="*/ 0 h 71056"/>
                      <a:gd name="connsiteX1" fmla="*/ 71056 w 71056"/>
                      <a:gd name="connsiteY1" fmla="*/ 71057 h 71056"/>
                      <a:gd name="connsiteX2" fmla="*/ 0 w 71056"/>
                      <a:gd name="connsiteY2" fmla="*/ 0 h 71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1056" h="71056">
                        <a:moveTo>
                          <a:pt x="71056" y="0"/>
                        </a:moveTo>
                        <a:lnTo>
                          <a:pt x="71056" y="7105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6C2A4E1B-856F-411B-B346-457A4CB93C84}"/>
                    </a:ext>
                  </a:extLst>
                </p:cNvPr>
                <p:cNvGrpSpPr/>
                <p:nvPr/>
              </p:nvGrpSpPr>
              <p:grpSpPr>
                <a:xfrm>
                  <a:off x="4158615" y="1492567"/>
                  <a:ext cx="277272" cy="82200"/>
                  <a:chOff x="4158615" y="1492567"/>
                  <a:chExt cx="277272" cy="82200"/>
                </a:xfrm>
              </p:grpSpPr>
              <p:sp>
                <p:nvSpPr>
                  <p:cNvPr id="76" name="任意多边形 72">
                    <a:extLst>
                      <a:ext uri="{FF2B5EF4-FFF2-40B4-BE49-F238E27FC236}">
                        <a16:creationId xmlns:a16="http://schemas.microsoft.com/office/drawing/2014/main" id="{214F5C7F-C415-4235-878A-4F99538B4EE6}"/>
                      </a:ext>
                    </a:extLst>
                  </p:cNvPr>
                  <p:cNvSpPr/>
                  <p:nvPr/>
                </p:nvSpPr>
                <p:spPr>
                  <a:xfrm>
                    <a:off x="4158615" y="1492567"/>
                    <a:ext cx="277272" cy="9525"/>
                  </a:xfrm>
                  <a:custGeom>
                    <a:avLst/>
                    <a:gdLst>
                      <a:gd name="connsiteX0" fmla="*/ 0 w 277272"/>
                      <a:gd name="connsiteY0" fmla="*/ 0 h 9525"/>
                      <a:gd name="connsiteX1" fmla="*/ 277273 w 277272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7272" h="9525">
                        <a:moveTo>
                          <a:pt x="0" y="0"/>
                        </a:moveTo>
                        <a:lnTo>
                          <a:pt x="277273" y="0"/>
                        </a:lnTo>
                      </a:path>
                    </a:pathLst>
                  </a:custGeom>
                  <a:ln w="7952" cap="rnd">
                    <a:solidFill>
                      <a:schemeClr val="lt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任意多边形 73">
                    <a:extLst>
                      <a:ext uri="{FF2B5EF4-FFF2-40B4-BE49-F238E27FC236}">
                        <a16:creationId xmlns:a16="http://schemas.microsoft.com/office/drawing/2014/main" id="{7A2002B2-F07C-4446-B4F1-C694792922AC}"/>
                      </a:ext>
                    </a:extLst>
                  </p:cNvPr>
                  <p:cNvSpPr/>
                  <p:nvPr/>
                </p:nvSpPr>
                <p:spPr>
                  <a:xfrm>
                    <a:off x="4158615" y="1530953"/>
                    <a:ext cx="116205" cy="9525"/>
                  </a:xfrm>
                  <a:custGeom>
                    <a:avLst/>
                    <a:gdLst>
                      <a:gd name="connsiteX0" fmla="*/ 0 w 116205"/>
                      <a:gd name="connsiteY0" fmla="*/ 0 h 9525"/>
                      <a:gd name="connsiteX1" fmla="*/ 116205 w 116205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6205" h="9525">
                        <a:moveTo>
                          <a:pt x="0" y="0"/>
                        </a:moveTo>
                        <a:lnTo>
                          <a:pt x="116205" y="0"/>
                        </a:lnTo>
                      </a:path>
                    </a:pathLst>
                  </a:custGeom>
                  <a:ln w="7952" cap="rnd">
                    <a:solidFill>
                      <a:schemeClr val="lt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任意多边形 74">
                    <a:extLst>
                      <a:ext uri="{FF2B5EF4-FFF2-40B4-BE49-F238E27FC236}">
                        <a16:creationId xmlns:a16="http://schemas.microsoft.com/office/drawing/2014/main" id="{90A61448-789C-4902-B148-0C0FFAAB4B68}"/>
                      </a:ext>
                    </a:extLst>
                  </p:cNvPr>
                  <p:cNvSpPr/>
                  <p:nvPr/>
                </p:nvSpPr>
                <p:spPr>
                  <a:xfrm>
                    <a:off x="4158615" y="1574768"/>
                    <a:ext cx="211359" cy="9525"/>
                  </a:xfrm>
                  <a:custGeom>
                    <a:avLst/>
                    <a:gdLst>
                      <a:gd name="connsiteX0" fmla="*/ 0 w 211359"/>
                      <a:gd name="connsiteY0" fmla="*/ 0 h 9525"/>
                      <a:gd name="connsiteX1" fmla="*/ 211360 w 211359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1359" h="9525">
                        <a:moveTo>
                          <a:pt x="0" y="0"/>
                        </a:moveTo>
                        <a:lnTo>
                          <a:pt x="211360" y="0"/>
                        </a:lnTo>
                      </a:path>
                    </a:pathLst>
                  </a:custGeom>
                  <a:ln w="7952" cap="rnd">
                    <a:solidFill>
                      <a:schemeClr val="lt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1603FE7-7010-4CC7-A594-84CEEF67ED5D}"/>
                </a:ext>
              </a:extLst>
            </p:cNvPr>
            <p:cNvGrpSpPr/>
            <p:nvPr/>
          </p:nvGrpSpPr>
          <p:grpSpPr>
            <a:xfrm>
              <a:off x="5231852" y="2137274"/>
              <a:ext cx="2385885" cy="3247823"/>
              <a:chOff x="4147756" y="1743454"/>
              <a:chExt cx="1061751" cy="1445324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A7659352-1523-4669-B3E4-709D189F5C8E}"/>
                  </a:ext>
                </a:extLst>
              </p:cNvPr>
              <p:cNvGrpSpPr/>
              <p:nvPr/>
            </p:nvGrpSpPr>
            <p:grpSpPr>
              <a:xfrm>
                <a:off x="4723923" y="2090832"/>
                <a:ext cx="485584" cy="1092803"/>
                <a:chOff x="4723923" y="2090832"/>
                <a:chExt cx="485584" cy="1092803"/>
              </a:xfrm>
            </p:grpSpPr>
            <p:sp>
              <p:nvSpPr>
                <p:cNvPr id="59" name="任意多边形 55">
                  <a:extLst>
                    <a:ext uri="{FF2B5EF4-FFF2-40B4-BE49-F238E27FC236}">
                      <a16:creationId xmlns:a16="http://schemas.microsoft.com/office/drawing/2014/main" id="{C29F4181-E03D-49C8-A80C-D9BB8B13DD8C}"/>
                    </a:ext>
                  </a:extLst>
                </p:cNvPr>
                <p:cNvSpPr/>
                <p:nvPr/>
              </p:nvSpPr>
              <p:spPr>
                <a:xfrm>
                  <a:off x="5077872" y="2452782"/>
                  <a:ext cx="72352" cy="267271"/>
                </a:xfrm>
                <a:custGeom>
                  <a:avLst/>
                  <a:gdLst>
                    <a:gd name="connsiteX0" fmla="*/ 0 w 72352"/>
                    <a:gd name="connsiteY0" fmla="*/ 267272 h 267271"/>
                    <a:gd name="connsiteX1" fmla="*/ 62675 w 72352"/>
                    <a:gd name="connsiteY1" fmla="*/ 0 h 267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2352" h="267271">
                      <a:moveTo>
                        <a:pt x="0" y="267272"/>
                      </a:moveTo>
                      <a:cubicBezTo>
                        <a:pt x="0" y="267272"/>
                        <a:pt x="103918" y="207836"/>
                        <a:pt x="62675" y="0"/>
                      </a:cubicBezTo>
                    </a:path>
                  </a:pathLst>
                </a:custGeom>
                <a:noFill/>
                <a:ln w="9892" cap="flat">
                  <a:solidFill>
                    <a:srgbClr val="00010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3360A548-00D6-4B23-8E1F-419E67D94B5C}"/>
                    </a:ext>
                  </a:extLst>
                </p:cNvPr>
                <p:cNvGrpSpPr/>
                <p:nvPr/>
              </p:nvGrpSpPr>
              <p:grpSpPr>
                <a:xfrm>
                  <a:off x="5028819" y="2090832"/>
                  <a:ext cx="180689" cy="405669"/>
                  <a:chOff x="5028819" y="2090832"/>
                  <a:chExt cx="180689" cy="405669"/>
                </a:xfrm>
              </p:grpSpPr>
              <p:sp>
                <p:nvSpPr>
                  <p:cNvPr id="69" name="任意多边形 65">
                    <a:extLst>
                      <a:ext uri="{FF2B5EF4-FFF2-40B4-BE49-F238E27FC236}">
                        <a16:creationId xmlns:a16="http://schemas.microsoft.com/office/drawing/2014/main" id="{2E5EEBF4-D384-4D28-9D97-07F6D5441822}"/>
                      </a:ext>
                    </a:extLst>
                  </p:cNvPr>
                  <p:cNvSpPr/>
                  <p:nvPr/>
                </p:nvSpPr>
                <p:spPr>
                  <a:xfrm>
                    <a:off x="5087969" y="2091023"/>
                    <a:ext cx="50196" cy="405384"/>
                  </a:xfrm>
                  <a:custGeom>
                    <a:avLst/>
                    <a:gdLst>
                      <a:gd name="connsiteX0" fmla="*/ 0 w 50196"/>
                      <a:gd name="connsiteY0" fmla="*/ 0 h 405384"/>
                      <a:gd name="connsiteX1" fmla="*/ 50197 w 50196"/>
                      <a:gd name="connsiteY1" fmla="*/ 0 h 405384"/>
                      <a:gd name="connsiteX2" fmla="*/ 50197 w 50196"/>
                      <a:gd name="connsiteY2" fmla="*/ 405384 h 405384"/>
                      <a:gd name="connsiteX3" fmla="*/ 0 w 50196"/>
                      <a:gd name="connsiteY3" fmla="*/ 405384 h 405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196" h="405384">
                        <a:moveTo>
                          <a:pt x="0" y="0"/>
                        </a:moveTo>
                        <a:lnTo>
                          <a:pt x="50197" y="0"/>
                        </a:lnTo>
                        <a:lnTo>
                          <a:pt x="50197" y="405384"/>
                        </a:lnTo>
                        <a:lnTo>
                          <a:pt x="0" y="405384"/>
                        </a:ln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任意多边形 66">
                    <a:extLst>
                      <a:ext uri="{FF2B5EF4-FFF2-40B4-BE49-F238E27FC236}">
                        <a16:creationId xmlns:a16="http://schemas.microsoft.com/office/drawing/2014/main" id="{2D778019-79C0-457A-BE6E-B43C39791D08}"/>
                      </a:ext>
                    </a:extLst>
                  </p:cNvPr>
                  <p:cNvSpPr/>
                  <p:nvPr/>
                </p:nvSpPr>
                <p:spPr>
                  <a:xfrm>
                    <a:off x="5056155" y="2090832"/>
                    <a:ext cx="153352" cy="405669"/>
                  </a:xfrm>
                  <a:custGeom>
                    <a:avLst/>
                    <a:gdLst>
                      <a:gd name="connsiteX0" fmla="*/ 76676 w 153352"/>
                      <a:gd name="connsiteY0" fmla="*/ 405670 h 405669"/>
                      <a:gd name="connsiteX1" fmla="*/ 76676 w 153352"/>
                      <a:gd name="connsiteY1" fmla="*/ 405670 h 405669"/>
                      <a:gd name="connsiteX2" fmla="*/ 0 w 153352"/>
                      <a:gd name="connsiteY2" fmla="*/ 328994 h 405669"/>
                      <a:gd name="connsiteX3" fmla="*/ 0 w 153352"/>
                      <a:gd name="connsiteY3" fmla="*/ 76676 h 405669"/>
                      <a:gd name="connsiteX4" fmla="*/ 76676 w 153352"/>
                      <a:gd name="connsiteY4" fmla="*/ 0 h 405669"/>
                      <a:gd name="connsiteX5" fmla="*/ 76676 w 153352"/>
                      <a:gd name="connsiteY5" fmla="*/ 0 h 405669"/>
                      <a:gd name="connsiteX6" fmla="*/ 153352 w 153352"/>
                      <a:gd name="connsiteY6" fmla="*/ 76676 h 405669"/>
                      <a:gd name="connsiteX7" fmla="*/ 153352 w 153352"/>
                      <a:gd name="connsiteY7" fmla="*/ 328898 h 405669"/>
                      <a:gd name="connsiteX8" fmla="*/ 76676 w 153352"/>
                      <a:gd name="connsiteY8" fmla="*/ 405670 h 405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3352" h="405669">
                        <a:moveTo>
                          <a:pt x="76676" y="405670"/>
                        </a:moveTo>
                        <a:lnTo>
                          <a:pt x="76676" y="405670"/>
                        </a:lnTo>
                        <a:cubicBezTo>
                          <a:pt x="34290" y="405670"/>
                          <a:pt x="0" y="371284"/>
                          <a:pt x="0" y="328994"/>
                        </a:cubicBezTo>
                        <a:lnTo>
                          <a:pt x="0" y="76676"/>
                        </a:lnTo>
                        <a:cubicBezTo>
                          <a:pt x="0" y="34290"/>
                          <a:pt x="34385" y="0"/>
                          <a:pt x="76676" y="0"/>
                        </a:cubicBezTo>
                        <a:lnTo>
                          <a:pt x="76676" y="0"/>
                        </a:lnTo>
                        <a:cubicBezTo>
                          <a:pt x="119063" y="0"/>
                          <a:pt x="153352" y="34385"/>
                          <a:pt x="153352" y="76676"/>
                        </a:cubicBezTo>
                        <a:lnTo>
                          <a:pt x="153352" y="328898"/>
                        </a:lnTo>
                        <a:cubicBezTo>
                          <a:pt x="153448" y="371284"/>
                          <a:pt x="119063" y="405670"/>
                          <a:pt x="76676" y="405670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任意多边形 67">
                    <a:extLst>
                      <a:ext uri="{FF2B5EF4-FFF2-40B4-BE49-F238E27FC236}">
                        <a16:creationId xmlns:a16="http://schemas.microsoft.com/office/drawing/2014/main" id="{72DDF944-0C61-4E3D-955D-56B490627AF5}"/>
                      </a:ext>
                    </a:extLst>
                  </p:cNvPr>
                  <p:cNvSpPr/>
                  <p:nvPr/>
                </p:nvSpPr>
                <p:spPr>
                  <a:xfrm>
                    <a:off x="5028819" y="2090927"/>
                    <a:ext cx="135826" cy="405574"/>
                  </a:xfrm>
                  <a:custGeom>
                    <a:avLst/>
                    <a:gdLst>
                      <a:gd name="connsiteX0" fmla="*/ 67913 w 135826"/>
                      <a:gd name="connsiteY0" fmla="*/ 405575 h 405574"/>
                      <a:gd name="connsiteX1" fmla="*/ 67913 w 135826"/>
                      <a:gd name="connsiteY1" fmla="*/ 405575 h 405574"/>
                      <a:gd name="connsiteX2" fmla="*/ 0 w 135826"/>
                      <a:gd name="connsiteY2" fmla="*/ 337661 h 405574"/>
                      <a:gd name="connsiteX3" fmla="*/ 0 w 135826"/>
                      <a:gd name="connsiteY3" fmla="*/ 67913 h 405574"/>
                      <a:gd name="connsiteX4" fmla="*/ 67913 w 135826"/>
                      <a:gd name="connsiteY4" fmla="*/ 0 h 405574"/>
                      <a:gd name="connsiteX5" fmla="*/ 67913 w 135826"/>
                      <a:gd name="connsiteY5" fmla="*/ 0 h 405574"/>
                      <a:gd name="connsiteX6" fmla="*/ 135826 w 135826"/>
                      <a:gd name="connsiteY6" fmla="*/ 67913 h 405574"/>
                      <a:gd name="connsiteX7" fmla="*/ 135826 w 135826"/>
                      <a:gd name="connsiteY7" fmla="*/ 337661 h 405574"/>
                      <a:gd name="connsiteX8" fmla="*/ 67913 w 135826"/>
                      <a:gd name="connsiteY8" fmla="*/ 405575 h 405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5826" h="405574">
                        <a:moveTo>
                          <a:pt x="67913" y="405575"/>
                        </a:moveTo>
                        <a:lnTo>
                          <a:pt x="67913" y="405575"/>
                        </a:lnTo>
                        <a:cubicBezTo>
                          <a:pt x="30385" y="405575"/>
                          <a:pt x="0" y="375190"/>
                          <a:pt x="0" y="337661"/>
                        </a:cubicBezTo>
                        <a:lnTo>
                          <a:pt x="0" y="67913"/>
                        </a:lnTo>
                        <a:cubicBezTo>
                          <a:pt x="0" y="30385"/>
                          <a:pt x="30385" y="0"/>
                          <a:pt x="67913" y="0"/>
                        </a:cubicBezTo>
                        <a:lnTo>
                          <a:pt x="67913" y="0"/>
                        </a:lnTo>
                        <a:cubicBezTo>
                          <a:pt x="105442" y="0"/>
                          <a:pt x="135826" y="30385"/>
                          <a:pt x="135826" y="67913"/>
                        </a:cubicBezTo>
                        <a:lnTo>
                          <a:pt x="135826" y="337661"/>
                        </a:lnTo>
                        <a:cubicBezTo>
                          <a:pt x="135826" y="375095"/>
                          <a:pt x="105442" y="405575"/>
                          <a:pt x="67913" y="405575"/>
                        </a:cubicBezTo>
                        <a:close/>
                      </a:path>
                    </a:pathLst>
                  </a:custGeom>
                  <a:solidFill>
                    <a:srgbClr val="2A3F9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1" name="组合 60">
                  <a:extLst>
                    <a:ext uri="{FF2B5EF4-FFF2-40B4-BE49-F238E27FC236}">
                      <a16:creationId xmlns:a16="http://schemas.microsoft.com/office/drawing/2014/main" id="{961C3147-A6A4-403F-ACB8-D39D47895ED6}"/>
                    </a:ext>
                  </a:extLst>
                </p:cNvPr>
                <p:cNvGrpSpPr/>
                <p:nvPr/>
              </p:nvGrpSpPr>
              <p:grpSpPr>
                <a:xfrm>
                  <a:off x="4723923" y="2686526"/>
                  <a:ext cx="432339" cy="497109"/>
                  <a:chOff x="4723923" y="2686526"/>
                  <a:chExt cx="432339" cy="497109"/>
                </a:xfrm>
              </p:grpSpPr>
              <p:grpSp>
                <p:nvGrpSpPr>
                  <p:cNvPr id="62" name="组合 61">
                    <a:extLst>
                      <a:ext uri="{FF2B5EF4-FFF2-40B4-BE49-F238E27FC236}">
                        <a16:creationId xmlns:a16="http://schemas.microsoft.com/office/drawing/2014/main" id="{1CB11C29-5725-42E3-ACC1-54B51A252EF8}"/>
                      </a:ext>
                    </a:extLst>
                  </p:cNvPr>
                  <p:cNvGrpSpPr/>
                  <p:nvPr/>
                </p:nvGrpSpPr>
                <p:grpSpPr>
                  <a:xfrm>
                    <a:off x="4756118" y="2731389"/>
                    <a:ext cx="360425" cy="374523"/>
                    <a:chOff x="4756118" y="2731389"/>
                    <a:chExt cx="360425" cy="374523"/>
                  </a:xfrm>
                  <a:solidFill>
                    <a:srgbClr val="FEFEFF"/>
                  </a:solidFill>
                </p:grpSpPr>
                <p:sp>
                  <p:nvSpPr>
                    <p:cNvPr id="66" name="任意多边形 62">
                      <a:extLst>
                        <a:ext uri="{FF2B5EF4-FFF2-40B4-BE49-F238E27FC236}">
                          <a16:creationId xmlns:a16="http://schemas.microsoft.com/office/drawing/2014/main" id="{FBAF22E5-B4EB-4E4A-A195-9D1CEF885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7280" y="2731389"/>
                      <a:ext cx="57816" cy="318801"/>
                    </a:xfrm>
                    <a:custGeom>
                      <a:avLst/>
                      <a:gdLst>
                        <a:gd name="connsiteX0" fmla="*/ 0 w 57816"/>
                        <a:gd name="connsiteY0" fmla="*/ 0 h 318801"/>
                        <a:gd name="connsiteX1" fmla="*/ 57817 w 57816"/>
                        <a:gd name="connsiteY1" fmla="*/ 0 h 318801"/>
                        <a:gd name="connsiteX2" fmla="*/ 57817 w 57816"/>
                        <a:gd name="connsiteY2" fmla="*/ 318802 h 318801"/>
                        <a:gd name="connsiteX3" fmla="*/ 0 w 57816"/>
                        <a:gd name="connsiteY3" fmla="*/ 318802 h 3188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7816" h="318801">
                          <a:moveTo>
                            <a:pt x="0" y="0"/>
                          </a:moveTo>
                          <a:lnTo>
                            <a:pt x="57817" y="0"/>
                          </a:lnTo>
                          <a:lnTo>
                            <a:pt x="57817" y="318802"/>
                          </a:lnTo>
                          <a:lnTo>
                            <a:pt x="0" y="318802"/>
                          </a:lnTo>
                          <a:close/>
                        </a:path>
                      </a:pathLst>
                    </a:custGeom>
                    <a:solidFill>
                      <a:srgbClr val="E7E6E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7" name="任意多边形 63">
                      <a:extLst>
                        <a:ext uri="{FF2B5EF4-FFF2-40B4-BE49-F238E27FC236}">
                          <a16:creationId xmlns:a16="http://schemas.microsoft.com/office/drawing/2014/main" id="{324816E2-446B-432F-8B71-175C9DAC86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56118" y="3009519"/>
                      <a:ext cx="175545" cy="96392"/>
                    </a:xfrm>
                    <a:custGeom>
                      <a:avLst/>
                      <a:gdLst>
                        <a:gd name="connsiteX0" fmla="*/ 166116 w 175545"/>
                        <a:gd name="connsiteY0" fmla="*/ 0 h 96392"/>
                        <a:gd name="connsiteX1" fmla="*/ 0 w 175545"/>
                        <a:gd name="connsiteY1" fmla="*/ 75057 h 96392"/>
                        <a:gd name="connsiteX2" fmla="*/ 2286 w 175545"/>
                        <a:gd name="connsiteY2" fmla="*/ 96393 h 96392"/>
                        <a:gd name="connsiteX3" fmla="*/ 175546 w 175545"/>
                        <a:gd name="connsiteY3" fmla="*/ 40672 h 963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75545" h="96392">
                          <a:moveTo>
                            <a:pt x="166116" y="0"/>
                          </a:moveTo>
                          <a:lnTo>
                            <a:pt x="0" y="75057"/>
                          </a:lnTo>
                          <a:lnTo>
                            <a:pt x="2286" y="96393"/>
                          </a:lnTo>
                          <a:lnTo>
                            <a:pt x="175546" y="40672"/>
                          </a:lnTo>
                          <a:close/>
                        </a:path>
                      </a:pathLst>
                    </a:custGeom>
                    <a:solidFill>
                      <a:srgbClr val="E7E6E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8" name="任意多边形 64">
                      <a:extLst>
                        <a:ext uri="{FF2B5EF4-FFF2-40B4-BE49-F238E27FC236}">
                          <a16:creationId xmlns:a16="http://schemas.microsoft.com/office/drawing/2014/main" id="{D88C231A-A384-4E97-BC43-AE5AD4D34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0998" y="3009519"/>
                      <a:ext cx="175545" cy="96392"/>
                    </a:xfrm>
                    <a:custGeom>
                      <a:avLst/>
                      <a:gdLst>
                        <a:gd name="connsiteX0" fmla="*/ 9430 w 175545"/>
                        <a:gd name="connsiteY0" fmla="*/ 0 h 96392"/>
                        <a:gd name="connsiteX1" fmla="*/ 175546 w 175545"/>
                        <a:gd name="connsiteY1" fmla="*/ 75057 h 96392"/>
                        <a:gd name="connsiteX2" fmla="*/ 173164 w 175545"/>
                        <a:gd name="connsiteY2" fmla="*/ 96393 h 96392"/>
                        <a:gd name="connsiteX3" fmla="*/ 0 w 175545"/>
                        <a:gd name="connsiteY3" fmla="*/ 40672 h 963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75545" h="96392">
                          <a:moveTo>
                            <a:pt x="9430" y="0"/>
                          </a:moveTo>
                          <a:lnTo>
                            <a:pt x="175546" y="75057"/>
                          </a:lnTo>
                          <a:lnTo>
                            <a:pt x="173164" y="96393"/>
                          </a:lnTo>
                          <a:lnTo>
                            <a:pt x="0" y="40672"/>
                          </a:lnTo>
                          <a:close/>
                        </a:path>
                      </a:pathLst>
                    </a:custGeom>
                    <a:solidFill>
                      <a:srgbClr val="E7E6E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63" name="任意多边形 59">
                    <a:extLst>
                      <a:ext uri="{FF2B5EF4-FFF2-40B4-BE49-F238E27FC236}">
                        <a16:creationId xmlns:a16="http://schemas.microsoft.com/office/drawing/2014/main" id="{99B8FF9B-4D28-412A-9E3F-6F97263A93E8}"/>
                      </a:ext>
                    </a:extLst>
                  </p:cNvPr>
                  <p:cNvSpPr/>
                  <p:nvPr/>
                </p:nvSpPr>
                <p:spPr>
                  <a:xfrm>
                    <a:off x="4723923" y="3104197"/>
                    <a:ext cx="79438" cy="79438"/>
                  </a:xfrm>
                  <a:custGeom>
                    <a:avLst/>
                    <a:gdLst>
                      <a:gd name="connsiteX0" fmla="*/ 79438 w 79438"/>
                      <a:gd name="connsiteY0" fmla="*/ 39719 h 79438"/>
                      <a:gd name="connsiteX1" fmla="*/ 39719 w 79438"/>
                      <a:gd name="connsiteY1" fmla="*/ 79439 h 79438"/>
                      <a:gd name="connsiteX2" fmla="*/ 0 w 79438"/>
                      <a:gd name="connsiteY2" fmla="*/ 39719 h 79438"/>
                      <a:gd name="connsiteX3" fmla="*/ 39719 w 79438"/>
                      <a:gd name="connsiteY3" fmla="*/ 0 h 79438"/>
                      <a:gd name="connsiteX4" fmla="*/ 79438 w 79438"/>
                      <a:gd name="connsiteY4" fmla="*/ 39719 h 79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438" h="79438">
                        <a:moveTo>
                          <a:pt x="79438" y="39719"/>
                        </a:moveTo>
                        <a:cubicBezTo>
                          <a:pt x="79438" y="61627"/>
                          <a:pt x="61627" y="79439"/>
                          <a:pt x="39719" y="79439"/>
                        </a:cubicBezTo>
                        <a:cubicBezTo>
                          <a:pt x="17812" y="79439"/>
                          <a:pt x="0" y="61627"/>
                          <a:pt x="0" y="39719"/>
                        </a:cubicBezTo>
                        <a:cubicBezTo>
                          <a:pt x="0" y="17812"/>
                          <a:pt x="17812" y="0"/>
                          <a:pt x="39719" y="0"/>
                        </a:cubicBezTo>
                        <a:cubicBezTo>
                          <a:pt x="61627" y="0"/>
                          <a:pt x="79438" y="17812"/>
                          <a:pt x="79438" y="39719"/>
                        </a:cubicBezTo>
                        <a:close/>
                      </a:path>
                    </a:pathLst>
                  </a:custGeom>
                  <a:solidFill>
                    <a:srgbClr val="0001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任意多边形 60">
                    <a:extLst>
                      <a:ext uri="{FF2B5EF4-FFF2-40B4-BE49-F238E27FC236}">
                        <a16:creationId xmlns:a16="http://schemas.microsoft.com/office/drawing/2014/main" id="{75B0D364-F06B-4794-AD70-9A154375621A}"/>
                      </a:ext>
                    </a:extLst>
                  </p:cNvPr>
                  <p:cNvSpPr/>
                  <p:nvPr/>
                </p:nvSpPr>
                <p:spPr>
                  <a:xfrm>
                    <a:off x="5076825" y="3104197"/>
                    <a:ext cx="79438" cy="79438"/>
                  </a:xfrm>
                  <a:custGeom>
                    <a:avLst/>
                    <a:gdLst>
                      <a:gd name="connsiteX0" fmla="*/ 79438 w 79438"/>
                      <a:gd name="connsiteY0" fmla="*/ 39719 h 79438"/>
                      <a:gd name="connsiteX1" fmla="*/ 39719 w 79438"/>
                      <a:gd name="connsiteY1" fmla="*/ 79439 h 79438"/>
                      <a:gd name="connsiteX2" fmla="*/ 0 w 79438"/>
                      <a:gd name="connsiteY2" fmla="*/ 39719 h 79438"/>
                      <a:gd name="connsiteX3" fmla="*/ 39719 w 79438"/>
                      <a:gd name="connsiteY3" fmla="*/ 0 h 79438"/>
                      <a:gd name="connsiteX4" fmla="*/ 79438 w 79438"/>
                      <a:gd name="connsiteY4" fmla="*/ 39719 h 79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438" h="79438">
                        <a:moveTo>
                          <a:pt x="79438" y="39719"/>
                        </a:moveTo>
                        <a:cubicBezTo>
                          <a:pt x="79438" y="61627"/>
                          <a:pt x="61627" y="79439"/>
                          <a:pt x="39719" y="79439"/>
                        </a:cubicBezTo>
                        <a:cubicBezTo>
                          <a:pt x="17812" y="79439"/>
                          <a:pt x="0" y="61627"/>
                          <a:pt x="0" y="39719"/>
                        </a:cubicBezTo>
                        <a:cubicBezTo>
                          <a:pt x="0" y="17812"/>
                          <a:pt x="17812" y="0"/>
                          <a:pt x="39719" y="0"/>
                        </a:cubicBezTo>
                        <a:cubicBezTo>
                          <a:pt x="61722" y="0"/>
                          <a:pt x="79438" y="17812"/>
                          <a:pt x="79438" y="39719"/>
                        </a:cubicBezTo>
                        <a:close/>
                      </a:path>
                    </a:pathLst>
                  </a:custGeom>
                  <a:solidFill>
                    <a:srgbClr val="0001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任意多边形 61">
                    <a:extLst>
                      <a:ext uri="{FF2B5EF4-FFF2-40B4-BE49-F238E27FC236}">
                        <a16:creationId xmlns:a16="http://schemas.microsoft.com/office/drawing/2014/main" id="{4C67A2C8-1334-4967-B544-C2BC08110E8D}"/>
                      </a:ext>
                    </a:extLst>
                  </p:cNvPr>
                  <p:cNvSpPr/>
                  <p:nvPr/>
                </p:nvSpPr>
                <p:spPr>
                  <a:xfrm>
                    <a:off x="4730591" y="2686526"/>
                    <a:ext cx="402240" cy="67055"/>
                  </a:xfrm>
                  <a:custGeom>
                    <a:avLst/>
                    <a:gdLst>
                      <a:gd name="connsiteX0" fmla="*/ 368713 w 402240"/>
                      <a:gd name="connsiteY0" fmla="*/ 67056 h 67055"/>
                      <a:gd name="connsiteX1" fmla="*/ 33528 w 402240"/>
                      <a:gd name="connsiteY1" fmla="*/ 67056 h 67055"/>
                      <a:gd name="connsiteX2" fmla="*/ 0 w 402240"/>
                      <a:gd name="connsiteY2" fmla="*/ 33528 h 67055"/>
                      <a:gd name="connsiteX3" fmla="*/ 0 w 402240"/>
                      <a:gd name="connsiteY3" fmla="*/ 33528 h 67055"/>
                      <a:gd name="connsiteX4" fmla="*/ 33528 w 402240"/>
                      <a:gd name="connsiteY4" fmla="*/ 0 h 67055"/>
                      <a:gd name="connsiteX5" fmla="*/ 368713 w 402240"/>
                      <a:gd name="connsiteY5" fmla="*/ 0 h 67055"/>
                      <a:gd name="connsiteX6" fmla="*/ 402241 w 402240"/>
                      <a:gd name="connsiteY6" fmla="*/ 33528 h 67055"/>
                      <a:gd name="connsiteX7" fmla="*/ 402241 w 402240"/>
                      <a:gd name="connsiteY7" fmla="*/ 33528 h 67055"/>
                      <a:gd name="connsiteX8" fmla="*/ 368713 w 402240"/>
                      <a:gd name="connsiteY8" fmla="*/ 67056 h 67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2240" h="67055">
                        <a:moveTo>
                          <a:pt x="368713" y="67056"/>
                        </a:moveTo>
                        <a:lnTo>
                          <a:pt x="33528" y="67056"/>
                        </a:lnTo>
                        <a:cubicBezTo>
                          <a:pt x="15050" y="67056"/>
                          <a:pt x="0" y="52006"/>
                          <a:pt x="0" y="33528"/>
                        </a:cubicBezTo>
                        <a:lnTo>
                          <a:pt x="0" y="33528"/>
                        </a:lnTo>
                        <a:cubicBezTo>
                          <a:pt x="0" y="15050"/>
                          <a:pt x="15050" y="0"/>
                          <a:pt x="33528" y="0"/>
                        </a:cubicBezTo>
                        <a:lnTo>
                          <a:pt x="368713" y="0"/>
                        </a:lnTo>
                        <a:cubicBezTo>
                          <a:pt x="387191" y="0"/>
                          <a:pt x="402241" y="15050"/>
                          <a:pt x="402241" y="33528"/>
                        </a:cubicBezTo>
                        <a:lnTo>
                          <a:pt x="402241" y="33528"/>
                        </a:lnTo>
                        <a:cubicBezTo>
                          <a:pt x="402241" y="52006"/>
                          <a:pt x="387287" y="67056"/>
                          <a:pt x="368713" y="67056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606AB07D-50F3-4A09-8F33-1FA5DA3BDEE9}"/>
                  </a:ext>
                </a:extLst>
              </p:cNvPr>
              <p:cNvGrpSpPr/>
              <p:nvPr/>
            </p:nvGrpSpPr>
            <p:grpSpPr>
              <a:xfrm>
                <a:off x="4147756" y="1743454"/>
                <a:ext cx="942379" cy="1445324"/>
                <a:chOff x="4147756" y="1743454"/>
                <a:chExt cx="942379" cy="1445324"/>
              </a:xfrm>
            </p:grpSpPr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793950B3-2464-40A0-A610-C8C722D1E7A0}"/>
                    </a:ext>
                  </a:extLst>
                </p:cNvPr>
                <p:cNvGrpSpPr/>
                <p:nvPr/>
              </p:nvGrpSpPr>
              <p:grpSpPr>
                <a:xfrm>
                  <a:off x="4515225" y="1743454"/>
                  <a:ext cx="331951" cy="357474"/>
                  <a:chOff x="4515225" y="1743454"/>
                  <a:chExt cx="331951" cy="357474"/>
                </a:xfrm>
              </p:grpSpPr>
              <p:sp>
                <p:nvSpPr>
                  <p:cNvPr id="47" name="任意多边形 43">
                    <a:extLst>
                      <a:ext uri="{FF2B5EF4-FFF2-40B4-BE49-F238E27FC236}">
                        <a16:creationId xmlns:a16="http://schemas.microsoft.com/office/drawing/2014/main" id="{FEA759F7-7734-4681-8951-6359449C6857}"/>
                      </a:ext>
                    </a:extLst>
                  </p:cNvPr>
                  <p:cNvSpPr/>
                  <p:nvPr/>
                </p:nvSpPr>
                <p:spPr>
                  <a:xfrm>
                    <a:off x="4707540" y="1912524"/>
                    <a:ext cx="139636" cy="188404"/>
                  </a:xfrm>
                  <a:custGeom>
                    <a:avLst/>
                    <a:gdLst>
                      <a:gd name="connsiteX0" fmla="*/ 0 w 139636"/>
                      <a:gd name="connsiteY0" fmla="*/ 109919 h 188404"/>
                      <a:gd name="connsiteX1" fmla="*/ 70580 w 139636"/>
                      <a:gd name="connsiteY1" fmla="*/ 188404 h 188404"/>
                      <a:gd name="connsiteX2" fmla="*/ 139637 w 139636"/>
                      <a:gd name="connsiteY2" fmla="*/ 116491 h 188404"/>
                      <a:gd name="connsiteX3" fmla="*/ 33719 w 139636"/>
                      <a:gd name="connsiteY3" fmla="*/ 0 h 1884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9636" h="188404">
                        <a:moveTo>
                          <a:pt x="0" y="109919"/>
                        </a:moveTo>
                        <a:lnTo>
                          <a:pt x="70580" y="188404"/>
                        </a:lnTo>
                        <a:lnTo>
                          <a:pt x="139637" y="116491"/>
                        </a:lnTo>
                        <a:lnTo>
                          <a:pt x="33719" y="0"/>
                        </a:lnTo>
                        <a:close/>
                      </a:path>
                    </a:pathLst>
                  </a:custGeom>
                  <a:solidFill>
                    <a:srgbClr val="F1BA9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任意多边形 44">
                    <a:extLst>
                      <a:ext uri="{FF2B5EF4-FFF2-40B4-BE49-F238E27FC236}">
                        <a16:creationId xmlns:a16="http://schemas.microsoft.com/office/drawing/2014/main" id="{566294C3-58FD-43DD-8E79-7FCB10A03388}"/>
                      </a:ext>
                    </a:extLst>
                  </p:cNvPr>
                  <p:cNvSpPr/>
                  <p:nvPr/>
                </p:nvSpPr>
                <p:spPr>
                  <a:xfrm>
                    <a:off x="4715637" y="2004345"/>
                    <a:ext cx="33242" cy="64008"/>
                  </a:xfrm>
                  <a:custGeom>
                    <a:avLst/>
                    <a:gdLst>
                      <a:gd name="connsiteX0" fmla="*/ 33242 w 33242"/>
                      <a:gd name="connsiteY0" fmla="*/ 64008 h 64008"/>
                      <a:gd name="connsiteX1" fmla="*/ 24384 w 33242"/>
                      <a:gd name="connsiteY1" fmla="*/ 0 h 64008"/>
                      <a:gd name="connsiteX2" fmla="*/ 0 w 33242"/>
                      <a:gd name="connsiteY2" fmla="*/ 26956 h 64008"/>
                      <a:gd name="connsiteX3" fmla="*/ 33242 w 33242"/>
                      <a:gd name="connsiteY3" fmla="*/ 64008 h 64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42" h="64008">
                        <a:moveTo>
                          <a:pt x="33242" y="64008"/>
                        </a:moveTo>
                        <a:cubicBezTo>
                          <a:pt x="32004" y="62675"/>
                          <a:pt x="24384" y="0"/>
                          <a:pt x="24384" y="0"/>
                        </a:cubicBezTo>
                        <a:lnTo>
                          <a:pt x="0" y="26956"/>
                        </a:lnTo>
                        <a:lnTo>
                          <a:pt x="33242" y="64008"/>
                        </a:lnTo>
                        <a:close/>
                      </a:path>
                    </a:pathLst>
                  </a:custGeom>
                  <a:solidFill>
                    <a:srgbClr val="D8987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任意多边形 45">
                    <a:extLst>
                      <a:ext uri="{FF2B5EF4-FFF2-40B4-BE49-F238E27FC236}">
                        <a16:creationId xmlns:a16="http://schemas.microsoft.com/office/drawing/2014/main" id="{EF76E581-57FA-43A6-BD28-84A926E0D75D}"/>
                      </a:ext>
                    </a:extLst>
                  </p:cNvPr>
                  <p:cNvSpPr/>
                  <p:nvPr/>
                </p:nvSpPr>
                <p:spPr>
                  <a:xfrm>
                    <a:off x="4574933" y="1823591"/>
                    <a:ext cx="188336" cy="231888"/>
                  </a:xfrm>
                  <a:custGeom>
                    <a:avLst/>
                    <a:gdLst>
                      <a:gd name="connsiteX0" fmla="*/ 25356 w 188336"/>
                      <a:gd name="connsiteY0" fmla="*/ 18734 h 231888"/>
                      <a:gd name="connsiteX1" fmla="*/ 6211 w 188336"/>
                      <a:gd name="connsiteY1" fmla="*/ 100649 h 231888"/>
                      <a:gd name="connsiteX2" fmla="*/ 45359 w 188336"/>
                      <a:gd name="connsiteY2" fmla="*/ 198756 h 231888"/>
                      <a:gd name="connsiteX3" fmla="*/ 122416 w 188336"/>
                      <a:gd name="connsiteY3" fmla="*/ 222759 h 231888"/>
                      <a:gd name="connsiteX4" fmla="*/ 167660 w 188336"/>
                      <a:gd name="connsiteY4" fmla="*/ 173229 h 231888"/>
                      <a:gd name="connsiteX5" fmla="*/ 182709 w 188336"/>
                      <a:gd name="connsiteY5" fmla="*/ 138749 h 231888"/>
                      <a:gd name="connsiteX6" fmla="*/ 31357 w 188336"/>
                      <a:gd name="connsiteY6" fmla="*/ 14924 h 231888"/>
                      <a:gd name="connsiteX7" fmla="*/ 25356 w 188336"/>
                      <a:gd name="connsiteY7" fmla="*/ 18734 h 231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8336" h="231888">
                        <a:moveTo>
                          <a:pt x="25356" y="18734"/>
                        </a:moveTo>
                        <a:cubicBezTo>
                          <a:pt x="25356" y="18734"/>
                          <a:pt x="-15125" y="44832"/>
                          <a:pt x="6211" y="100649"/>
                        </a:cubicBezTo>
                        <a:cubicBezTo>
                          <a:pt x="6211" y="100649"/>
                          <a:pt x="22118" y="140940"/>
                          <a:pt x="45359" y="198756"/>
                        </a:cubicBezTo>
                        <a:cubicBezTo>
                          <a:pt x="57646" y="229332"/>
                          <a:pt x="95651" y="242000"/>
                          <a:pt x="122416" y="222759"/>
                        </a:cubicBezTo>
                        <a:cubicBezTo>
                          <a:pt x="138799" y="210948"/>
                          <a:pt x="155753" y="194756"/>
                          <a:pt x="167660" y="173229"/>
                        </a:cubicBezTo>
                        <a:lnTo>
                          <a:pt x="182709" y="138749"/>
                        </a:lnTo>
                        <a:cubicBezTo>
                          <a:pt x="213189" y="47499"/>
                          <a:pt x="113748" y="-34606"/>
                          <a:pt x="31357" y="14924"/>
                        </a:cubicBezTo>
                        <a:cubicBezTo>
                          <a:pt x="29357" y="16162"/>
                          <a:pt x="27356" y="17400"/>
                          <a:pt x="25356" y="18734"/>
                        </a:cubicBezTo>
                        <a:close/>
                      </a:path>
                    </a:pathLst>
                  </a:custGeom>
                  <a:solidFill>
                    <a:srgbClr val="F1BA9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任意多边形 46">
                    <a:extLst>
                      <a:ext uri="{FF2B5EF4-FFF2-40B4-BE49-F238E27FC236}">
                        <a16:creationId xmlns:a16="http://schemas.microsoft.com/office/drawing/2014/main" id="{A3E11FF9-8BB9-4FC5-A6B0-1A6EA1BBF1A1}"/>
                      </a:ext>
                    </a:extLst>
                  </p:cNvPr>
                  <p:cNvSpPr/>
                  <p:nvPr/>
                </p:nvSpPr>
                <p:spPr>
                  <a:xfrm>
                    <a:off x="4593599" y="1967103"/>
                    <a:ext cx="26882" cy="34142"/>
                  </a:xfrm>
                  <a:custGeom>
                    <a:avLst/>
                    <a:gdLst>
                      <a:gd name="connsiteX0" fmla="*/ 12119 w 26882"/>
                      <a:gd name="connsiteY0" fmla="*/ 0 h 34142"/>
                      <a:gd name="connsiteX1" fmla="*/ 403 w 26882"/>
                      <a:gd name="connsiteY1" fmla="*/ 27432 h 34142"/>
                      <a:gd name="connsiteX2" fmla="*/ 6214 w 26882"/>
                      <a:gd name="connsiteY2" fmla="*/ 33909 h 34142"/>
                      <a:gd name="connsiteX3" fmla="*/ 26883 w 26882"/>
                      <a:gd name="connsiteY3" fmla="*/ 27432 h 34142"/>
                      <a:gd name="connsiteX4" fmla="*/ 12119 w 26882"/>
                      <a:gd name="connsiteY4" fmla="*/ 0 h 34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882" h="34142">
                        <a:moveTo>
                          <a:pt x="12119" y="0"/>
                        </a:moveTo>
                        <a:lnTo>
                          <a:pt x="403" y="27432"/>
                        </a:lnTo>
                        <a:cubicBezTo>
                          <a:pt x="-1216" y="31242"/>
                          <a:pt x="2308" y="35147"/>
                          <a:pt x="6214" y="33909"/>
                        </a:cubicBezTo>
                        <a:lnTo>
                          <a:pt x="26883" y="27432"/>
                        </a:lnTo>
                        <a:lnTo>
                          <a:pt x="12119" y="0"/>
                        </a:lnTo>
                        <a:close/>
                      </a:path>
                    </a:pathLst>
                  </a:custGeom>
                  <a:solidFill>
                    <a:srgbClr val="F1BA9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任意多边形 47">
                    <a:extLst>
                      <a:ext uri="{FF2B5EF4-FFF2-40B4-BE49-F238E27FC236}">
                        <a16:creationId xmlns:a16="http://schemas.microsoft.com/office/drawing/2014/main" id="{BA89F378-F135-4EDC-8B79-ACFF67986F4F}"/>
                      </a:ext>
                    </a:extLst>
                  </p:cNvPr>
                  <p:cNvSpPr/>
                  <p:nvPr/>
                </p:nvSpPr>
                <p:spPr>
                  <a:xfrm>
                    <a:off x="4593299" y="1914667"/>
                    <a:ext cx="31469" cy="15520"/>
                  </a:xfrm>
                  <a:custGeom>
                    <a:avLst/>
                    <a:gdLst>
                      <a:gd name="connsiteX0" fmla="*/ 13943 w 31469"/>
                      <a:gd name="connsiteY0" fmla="*/ 2144 h 15520"/>
                      <a:gd name="connsiteX1" fmla="*/ 132 w 31469"/>
                      <a:gd name="connsiteY1" fmla="*/ 13097 h 15520"/>
                      <a:gd name="connsiteX2" fmla="*/ 14896 w 31469"/>
                      <a:gd name="connsiteY2" fmla="*/ 14145 h 15520"/>
                      <a:gd name="connsiteX3" fmla="*/ 31469 w 31469"/>
                      <a:gd name="connsiteY3" fmla="*/ 3287 h 15520"/>
                      <a:gd name="connsiteX4" fmla="*/ 13943 w 31469"/>
                      <a:gd name="connsiteY4" fmla="*/ 2144 h 15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469" h="15520">
                        <a:moveTo>
                          <a:pt x="13943" y="2144"/>
                        </a:moveTo>
                        <a:cubicBezTo>
                          <a:pt x="13943" y="2144"/>
                          <a:pt x="-1582" y="6049"/>
                          <a:pt x="132" y="13097"/>
                        </a:cubicBezTo>
                        <a:cubicBezTo>
                          <a:pt x="132" y="13097"/>
                          <a:pt x="1371" y="17765"/>
                          <a:pt x="14896" y="14145"/>
                        </a:cubicBezTo>
                        <a:cubicBezTo>
                          <a:pt x="28326" y="10430"/>
                          <a:pt x="31469" y="8144"/>
                          <a:pt x="31469" y="3287"/>
                        </a:cubicBezTo>
                        <a:cubicBezTo>
                          <a:pt x="31469" y="-1571"/>
                          <a:pt x="20992" y="-238"/>
                          <a:pt x="13943" y="214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任意多边形 48">
                    <a:extLst>
                      <a:ext uri="{FF2B5EF4-FFF2-40B4-BE49-F238E27FC236}">
                        <a16:creationId xmlns:a16="http://schemas.microsoft.com/office/drawing/2014/main" id="{1EB81F05-0824-402D-966B-AC005C661088}"/>
                      </a:ext>
                    </a:extLst>
                  </p:cNvPr>
                  <p:cNvSpPr/>
                  <p:nvPr/>
                </p:nvSpPr>
                <p:spPr>
                  <a:xfrm>
                    <a:off x="4575048" y="1783321"/>
                    <a:ext cx="221427" cy="183184"/>
                  </a:xfrm>
                  <a:custGeom>
                    <a:avLst/>
                    <a:gdLst>
                      <a:gd name="connsiteX0" fmla="*/ 207931 w 221427"/>
                      <a:gd name="connsiteY0" fmla="*/ 37572 h 183184"/>
                      <a:gd name="connsiteX1" fmla="*/ 135922 w 221427"/>
                      <a:gd name="connsiteY1" fmla="*/ 44 h 183184"/>
                      <a:gd name="connsiteX2" fmla="*/ 0 w 221427"/>
                      <a:gd name="connsiteY2" fmla="*/ 93103 h 183184"/>
                      <a:gd name="connsiteX3" fmla="*/ 125730 w 221427"/>
                      <a:gd name="connsiteY3" fmla="*/ 132251 h 183184"/>
                      <a:gd name="connsiteX4" fmla="*/ 157639 w 221427"/>
                      <a:gd name="connsiteY4" fmla="*/ 155873 h 183184"/>
                      <a:gd name="connsiteX5" fmla="*/ 212217 w 221427"/>
                      <a:gd name="connsiteY5" fmla="*/ 181495 h 183184"/>
                      <a:gd name="connsiteX6" fmla="*/ 207931 w 221427"/>
                      <a:gd name="connsiteY6" fmla="*/ 37572 h 183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1427" h="183184">
                        <a:moveTo>
                          <a:pt x="207931" y="37572"/>
                        </a:moveTo>
                        <a:cubicBezTo>
                          <a:pt x="194215" y="16522"/>
                          <a:pt x="161068" y="520"/>
                          <a:pt x="135922" y="44"/>
                        </a:cubicBezTo>
                        <a:cubicBezTo>
                          <a:pt x="27908" y="-2337"/>
                          <a:pt x="0" y="93103"/>
                          <a:pt x="0" y="93103"/>
                        </a:cubicBezTo>
                        <a:cubicBezTo>
                          <a:pt x="132874" y="-8243"/>
                          <a:pt x="125730" y="132251"/>
                          <a:pt x="125730" y="132251"/>
                        </a:cubicBezTo>
                        <a:cubicBezTo>
                          <a:pt x="125730" y="132251"/>
                          <a:pt x="151352" y="147586"/>
                          <a:pt x="157639" y="155873"/>
                        </a:cubicBezTo>
                        <a:cubicBezTo>
                          <a:pt x="185928" y="193020"/>
                          <a:pt x="212217" y="181495"/>
                          <a:pt x="212217" y="181495"/>
                        </a:cubicBezTo>
                        <a:cubicBezTo>
                          <a:pt x="220027" y="109486"/>
                          <a:pt x="230124" y="71672"/>
                          <a:pt x="207931" y="37572"/>
                        </a:cubicBezTo>
                        <a:close/>
                      </a:path>
                    </a:pathLst>
                  </a:custGeom>
                  <a:solidFill>
                    <a:srgbClr val="FA584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任意多边形 49">
                    <a:extLst>
                      <a:ext uri="{FF2B5EF4-FFF2-40B4-BE49-F238E27FC236}">
                        <a16:creationId xmlns:a16="http://schemas.microsoft.com/office/drawing/2014/main" id="{0B8891B0-2ABA-4685-827C-03F9794FEC0A}"/>
                      </a:ext>
                    </a:extLst>
                  </p:cNvPr>
                  <p:cNvSpPr/>
                  <p:nvPr/>
                </p:nvSpPr>
                <p:spPr>
                  <a:xfrm>
                    <a:off x="4607493" y="1955556"/>
                    <a:ext cx="13500" cy="13486"/>
                  </a:xfrm>
                  <a:custGeom>
                    <a:avLst/>
                    <a:gdLst>
                      <a:gd name="connsiteX0" fmla="*/ 13465 w 13500"/>
                      <a:gd name="connsiteY0" fmla="*/ 6117 h 13486"/>
                      <a:gd name="connsiteX1" fmla="*/ 7369 w 13500"/>
                      <a:gd name="connsiteY1" fmla="*/ 13451 h 13486"/>
                      <a:gd name="connsiteX2" fmla="*/ 35 w 13500"/>
                      <a:gd name="connsiteY2" fmla="*/ 7355 h 13486"/>
                      <a:gd name="connsiteX3" fmla="*/ 6131 w 13500"/>
                      <a:gd name="connsiteY3" fmla="*/ 21 h 13486"/>
                      <a:gd name="connsiteX4" fmla="*/ 13465 w 13500"/>
                      <a:gd name="connsiteY4" fmla="*/ 6117 h 13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00" h="13486">
                        <a:moveTo>
                          <a:pt x="13465" y="6117"/>
                        </a:moveTo>
                        <a:cubicBezTo>
                          <a:pt x="13846" y="9832"/>
                          <a:pt x="11084" y="13165"/>
                          <a:pt x="7369" y="13451"/>
                        </a:cubicBezTo>
                        <a:cubicBezTo>
                          <a:pt x="3655" y="13832"/>
                          <a:pt x="321" y="11070"/>
                          <a:pt x="35" y="7355"/>
                        </a:cubicBezTo>
                        <a:cubicBezTo>
                          <a:pt x="-346" y="3640"/>
                          <a:pt x="2416" y="307"/>
                          <a:pt x="6131" y="21"/>
                        </a:cubicBezTo>
                        <a:cubicBezTo>
                          <a:pt x="9846" y="-265"/>
                          <a:pt x="13084" y="2402"/>
                          <a:pt x="13465" y="611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任意多边形 50">
                    <a:extLst>
                      <a:ext uri="{FF2B5EF4-FFF2-40B4-BE49-F238E27FC236}">
                        <a16:creationId xmlns:a16="http://schemas.microsoft.com/office/drawing/2014/main" id="{BF919AC0-0329-4D78-95F5-ADFD77CB16FE}"/>
                      </a:ext>
                    </a:extLst>
                  </p:cNvPr>
                  <p:cNvSpPr/>
                  <p:nvPr/>
                </p:nvSpPr>
                <p:spPr>
                  <a:xfrm>
                    <a:off x="4623530" y="1997964"/>
                    <a:ext cx="13906" cy="10191"/>
                  </a:xfrm>
                  <a:custGeom>
                    <a:avLst/>
                    <a:gdLst>
                      <a:gd name="connsiteX0" fmla="*/ 0 w 13906"/>
                      <a:gd name="connsiteY0" fmla="*/ 10192 h 10191"/>
                      <a:gd name="connsiteX1" fmla="*/ 13906 w 13906"/>
                      <a:gd name="connsiteY1" fmla="*/ 0 h 10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906" h="10191">
                        <a:moveTo>
                          <a:pt x="0" y="10192"/>
                        </a:moveTo>
                        <a:lnTo>
                          <a:pt x="13906" y="0"/>
                        </a:lnTo>
                      </a:path>
                    </a:pathLst>
                  </a:custGeom>
                  <a:ln w="4941" cap="rnd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任意多边形 51">
                    <a:extLst>
                      <a:ext uri="{FF2B5EF4-FFF2-40B4-BE49-F238E27FC236}">
                        <a16:creationId xmlns:a16="http://schemas.microsoft.com/office/drawing/2014/main" id="{18CE2D4C-B2A0-4A6D-B15B-41C1A4751C17}"/>
                      </a:ext>
                    </a:extLst>
                  </p:cNvPr>
                  <p:cNvSpPr/>
                  <p:nvPr/>
                </p:nvSpPr>
                <p:spPr>
                  <a:xfrm>
                    <a:off x="4515225" y="1743454"/>
                    <a:ext cx="292744" cy="221362"/>
                  </a:xfrm>
                  <a:custGeom>
                    <a:avLst/>
                    <a:gdLst>
                      <a:gd name="connsiteX0" fmla="*/ 188886 w 292744"/>
                      <a:gd name="connsiteY0" fmla="*/ 190311 h 221362"/>
                      <a:gd name="connsiteX1" fmla="*/ 188886 w 292744"/>
                      <a:gd name="connsiteY1" fmla="*/ 190311 h 221362"/>
                      <a:gd name="connsiteX2" fmla="*/ 156215 w 292744"/>
                      <a:gd name="connsiteY2" fmla="*/ 166880 h 221362"/>
                      <a:gd name="connsiteX3" fmla="*/ 146023 w 292744"/>
                      <a:gd name="connsiteY3" fmla="*/ 121731 h 221362"/>
                      <a:gd name="connsiteX4" fmla="*/ 78586 w 292744"/>
                      <a:gd name="connsiteY4" fmla="*/ 130780 h 221362"/>
                      <a:gd name="connsiteX5" fmla="*/ 2482 w 292744"/>
                      <a:gd name="connsiteY5" fmla="*/ 121921 h 221362"/>
                      <a:gd name="connsiteX6" fmla="*/ 120211 w 292744"/>
                      <a:gd name="connsiteY6" fmla="*/ 38959 h 221362"/>
                      <a:gd name="connsiteX7" fmla="*/ 115734 w 292744"/>
                      <a:gd name="connsiteY7" fmla="*/ 15527 h 221362"/>
                      <a:gd name="connsiteX8" fmla="*/ 156882 w 292744"/>
                      <a:gd name="connsiteY8" fmla="*/ 26481 h 221362"/>
                      <a:gd name="connsiteX9" fmla="*/ 172598 w 292744"/>
                      <a:gd name="connsiteY9" fmla="*/ 1 h 221362"/>
                      <a:gd name="connsiteX10" fmla="*/ 196125 w 292744"/>
                      <a:gd name="connsiteY10" fmla="*/ 17908 h 221362"/>
                      <a:gd name="connsiteX11" fmla="*/ 291184 w 292744"/>
                      <a:gd name="connsiteY11" fmla="*/ 122017 h 221362"/>
                      <a:gd name="connsiteX12" fmla="*/ 272039 w 292744"/>
                      <a:gd name="connsiteY12" fmla="*/ 221362 h 221362"/>
                      <a:gd name="connsiteX13" fmla="*/ 207079 w 292744"/>
                      <a:gd name="connsiteY13" fmla="*/ 172880 h 221362"/>
                      <a:gd name="connsiteX14" fmla="*/ 188886 w 292744"/>
                      <a:gd name="connsiteY14" fmla="*/ 190311 h 221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92744" h="221362">
                        <a:moveTo>
                          <a:pt x="188886" y="190311"/>
                        </a:moveTo>
                        <a:lnTo>
                          <a:pt x="188886" y="190311"/>
                        </a:lnTo>
                        <a:cubicBezTo>
                          <a:pt x="173646" y="191930"/>
                          <a:pt x="159644" y="181834"/>
                          <a:pt x="156215" y="166880"/>
                        </a:cubicBezTo>
                        <a:lnTo>
                          <a:pt x="146023" y="121731"/>
                        </a:lnTo>
                        <a:cubicBezTo>
                          <a:pt x="146023" y="121731"/>
                          <a:pt x="103732" y="170308"/>
                          <a:pt x="78586" y="130780"/>
                        </a:cubicBezTo>
                        <a:cubicBezTo>
                          <a:pt x="78586" y="130780"/>
                          <a:pt x="15912" y="166022"/>
                          <a:pt x="2482" y="121921"/>
                        </a:cubicBezTo>
                        <a:cubicBezTo>
                          <a:pt x="-10949" y="77821"/>
                          <a:pt x="30390" y="66391"/>
                          <a:pt x="120211" y="38959"/>
                        </a:cubicBezTo>
                        <a:cubicBezTo>
                          <a:pt x="120211" y="38959"/>
                          <a:pt x="102494" y="23623"/>
                          <a:pt x="115734" y="15527"/>
                        </a:cubicBezTo>
                        <a:cubicBezTo>
                          <a:pt x="128974" y="7431"/>
                          <a:pt x="156882" y="26481"/>
                          <a:pt x="156882" y="26481"/>
                        </a:cubicBezTo>
                        <a:cubicBezTo>
                          <a:pt x="156882" y="26481"/>
                          <a:pt x="157263" y="192"/>
                          <a:pt x="172598" y="1"/>
                        </a:cubicBezTo>
                        <a:cubicBezTo>
                          <a:pt x="188029" y="-189"/>
                          <a:pt x="196125" y="17908"/>
                          <a:pt x="196125" y="17908"/>
                        </a:cubicBezTo>
                        <a:cubicBezTo>
                          <a:pt x="196125" y="17908"/>
                          <a:pt x="307091" y="-475"/>
                          <a:pt x="291184" y="122017"/>
                        </a:cubicBezTo>
                        <a:lnTo>
                          <a:pt x="272039" y="221362"/>
                        </a:lnTo>
                        <a:lnTo>
                          <a:pt x="207079" y="172880"/>
                        </a:lnTo>
                        <a:lnTo>
                          <a:pt x="188886" y="190311"/>
                        </a:lnTo>
                        <a:close/>
                      </a:path>
                    </a:pathLst>
                  </a:custGeom>
                  <a:solidFill>
                    <a:srgbClr val="FA584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56" name="组合 55">
                    <a:extLst>
                      <a:ext uri="{FF2B5EF4-FFF2-40B4-BE49-F238E27FC236}">
                        <a16:creationId xmlns:a16="http://schemas.microsoft.com/office/drawing/2014/main" id="{8E791F1C-11C6-4BD2-B9F7-EA50FA517467}"/>
                      </a:ext>
                    </a:extLst>
                  </p:cNvPr>
                  <p:cNvGrpSpPr/>
                  <p:nvPr/>
                </p:nvGrpSpPr>
                <p:grpSpPr>
                  <a:xfrm>
                    <a:off x="4696306" y="1892104"/>
                    <a:ext cx="63425" cy="63467"/>
                    <a:chOff x="4696306" y="1892104"/>
                    <a:chExt cx="63425" cy="63467"/>
                  </a:xfrm>
                </p:grpSpPr>
                <p:sp>
                  <p:nvSpPr>
                    <p:cNvPr id="57" name="任意多边形 53">
                      <a:extLst>
                        <a:ext uri="{FF2B5EF4-FFF2-40B4-BE49-F238E27FC236}">
                          <a16:creationId xmlns:a16="http://schemas.microsoft.com/office/drawing/2014/main" id="{7586AA31-396D-419D-A8DB-E92A50737F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96306" y="1892104"/>
                      <a:ext cx="63425" cy="63467"/>
                    </a:xfrm>
                    <a:custGeom>
                      <a:avLst/>
                      <a:gdLst>
                        <a:gd name="connsiteX0" fmla="*/ 59716 w 63425"/>
                        <a:gd name="connsiteY0" fmla="*/ 16896 h 63467"/>
                        <a:gd name="connsiteX1" fmla="*/ 46572 w 63425"/>
                        <a:gd name="connsiteY1" fmla="*/ 59759 h 63467"/>
                        <a:gd name="connsiteX2" fmla="*/ 3709 w 63425"/>
                        <a:gd name="connsiteY2" fmla="*/ 46614 h 63467"/>
                        <a:gd name="connsiteX3" fmla="*/ 16854 w 63425"/>
                        <a:gd name="connsiteY3" fmla="*/ 3752 h 63467"/>
                        <a:gd name="connsiteX4" fmla="*/ 59716 w 63425"/>
                        <a:gd name="connsiteY4" fmla="*/ 16896 h 63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3425" h="63467">
                          <a:moveTo>
                            <a:pt x="59716" y="16896"/>
                          </a:moveTo>
                          <a:cubicBezTo>
                            <a:pt x="67908" y="32327"/>
                            <a:pt x="62098" y="51567"/>
                            <a:pt x="46572" y="59759"/>
                          </a:cubicBezTo>
                          <a:cubicBezTo>
                            <a:pt x="31141" y="67950"/>
                            <a:pt x="11901" y="62140"/>
                            <a:pt x="3709" y="46614"/>
                          </a:cubicBezTo>
                          <a:cubicBezTo>
                            <a:pt x="-4482" y="31184"/>
                            <a:pt x="1328" y="11943"/>
                            <a:pt x="16854" y="3752"/>
                          </a:cubicBezTo>
                          <a:cubicBezTo>
                            <a:pt x="32284" y="-4535"/>
                            <a:pt x="51525" y="1370"/>
                            <a:pt x="59716" y="16896"/>
                          </a:cubicBezTo>
                          <a:close/>
                        </a:path>
                      </a:pathLst>
                    </a:custGeom>
                    <a:solidFill>
                      <a:srgbClr val="F1BA9A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8" name="任意多边形 54">
                      <a:extLst>
                        <a:ext uri="{FF2B5EF4-FFF2-40B4-BE49-F238E27FC236}">
                          <a16:creationId xmlns:a16="http://schemas.microsoft.com/office/drawing/2014/main" id="{C835FD49-9EE2-42C6-B448-C5B817202F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5838" y="1908619"/>
                      <a:ext cx="13038" cy="27431"/>
                    </a:xfrm>
                    <a:custGeom>
                      <a:avLst/>
                      <a:gdLst>
                        <a:gd name="connsiteX0" fmla="*/ 2751 w 13038"/>
                        <a:gd name="connsiteY0" fmla="*/ 27432 h 27431"/>
                        <a:gd name="connsiteX1" fmla="*/ 13038 w 13038"/>
                        <a:gd name="connsiteY1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3038" h="27431">
                          <a:moveTo>
                            <a:pt x="2751" y="27432"/>
                          </a:moveTo>
                          <a:cubicBezTo>
                            <a:pt x="2751" y="27432"/>
                            <a:pt x="-8012" y="7144"/>
                            <a:pt x="13038" y="0"/>
                          </a:cubicBezTo>
                        </a:path>
                      </a:pathLst>
                    </a:custGeom>
                    <a:noFill/>
                    <a:ln w="4941" cap="rnd">
                      <a:solidFill>
                        <a:srgbClr val="000000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8C5935D8-B1F8-4F99-8745-FA15C2B78FAD}"/>
                    </a:ext>
                  </a:extLst>
                </p:cNvPr>
                <p:cNvGrpSpPr/>
                <p:nvPr/>
              </p:nvGrpSpPr>
              <p:grpSpPr>
                <a:xfrm>
                  <a:off x="4147756" y="2025956"/>
                  <a:ext cx="942379" cy="529177"/>
                  <a:chOff x="4147756" y="2025956"/>
                  <a:chExt cx="942379" cy="529177"/>
                </a:xfrm>
              </p:grpSpPr>
              <p:sp>
                <p:nvSpPr>
                  <p:cNvPr id="37" name="任意多边形 33">
                    <a:extLst>
                      <a:ext uri="{FF2B5EF4-FFF2-40B4-BE49-F238E27FC236}">
                        <a16:creationId xmlns:a16="http://schemas.microsoft.com/office/drawing/2014/main" id="{70A89AD0-16A2-4363-B5E7-A1D7E044EC16}"/>
                      </a:ext>
                    </a:extLst>
                  </p:cNvPr>
                  <p:cNvSpPr/>
                  <p:nvPr/>
                </p:nvSpPr>
                <p:spPr>
                  <a:xfrm>
                    <a:off x="4770119" y="2025956"/>
                    <a:ext cx="320017" cy="529177"/>
                  </a:xfrm>
                  <a:custGeom>
                    <a:avLst/>
                    <a:gdLst>
                      <a:gd name="connsiteX0" fmla="*/ 1 w 320017"/>
                      <a:gd name="connsiteY0" fmla="*/ 76402 h 529177"/>
                      <a:gd name="connsiteX1" fmla="*/ 36386 w 320017"/>
                      <a:gd name="connsiteY1" fmla="*/ 224325 h 529177"/>
                      <a:gd name="connsiteX2" fmla="*/ 59532 w 320017"/>
                      <a:gd name="connsiteY2" fmla="*/ 475309 h 529177"/>
                      <a:gd name="connsiteX3" fmla="*/ 318517 w 320017"/>
                      <a:gd name="connsiteY3" fmla="*/ 529125 h 529177"/>
                      <a:gd name="connsiteX4" fmla="*/ 260700 w 320017"/>
                      <a:gd name="connsiteY4" fmla="*/ 128694 h 529177"/>
                      <a:gd name="connsiteX5" fmla="*/ 75439 w 320017"/>
                      <a:gd name="connsiteY5" fmla="*/ 202 h 529177"/>
                      <a:gd name="connsiteX6" fmla="*/ 1 w 320017"/>
                      <a:gd name="connsiteY6" fmla="*/ 76402 h 529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0017" h="529177">
                        <a:moveTo>
                          <a:pt x="1" y="76402"/>
                        </a:moveTo>
                        <a:cubicBezTo>
                          <a:pt x="1" y="76402"/>
                          <a:pt x="-666" y="132695"/>
                          <a:pt x="36386" y="224325"/>
                        </a:cubicBezTo>
                        <a:cubicBezTo>
                          <a:pt x="73438" y="315956"/>
                          <a:pt x="59532" y="475309"/>
                          <a:pt x="59532" y="475309"/>
                        </a:cubicBezTo>
                        <a:cubicBezTo>
                          <a:pt x="59532" y="475309"/>
                          <a:pt x="163164" y="531125"/>
                          <a:pt x="318517" y="529125"/>
                        </a:cubicBezTo>
                        <a:cubicBezTo>
                          <a:pt x="318517" y="529125"/>
                          <a:pt x="334709" y="280999"/>
                          <a:pt x="260700" y="128694"/>
                        </a:cubicBezTo>
                        <a:cubicBezTo>
                          <a:pt x="192977" y="-10752"/>
                          <a:pt x="75439" y="202"/>
                          <a:pt x="75439" y="202"/>
                        </a:cubicBezTo>
                        <a:lnTo>
                          <a:pt x="1" y="76402"/>
                        </a:lnTo>
                        <a:close/>
                      </a:path>
                    </a:pathLst>
                  </a:custGeom>
                  <a:solidFill>
                    <a:srgbClr val="E7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8" name="组合 37">
                    <a:extLst>
                      <a:ext uri="{FF2B5EF4-FFF2-40B4-BE49-F238E27FC236}">
                        <a16:creationId xmlns:a16="http://schemas.microsoft.com/office/drawing/2014/main" id="{29483C2E-AB8A-4916-B454-4EC0F1889A6D}"/>
                      </a:ext>
                    </a:extLst>
                  </p:cNvPr>
                  <p:cNvGrpSpPr/>
                  <p:nvPr/>
                </p:nvGrpSpPr>
                <p:grpSpPr>
                  <a:xfrm>
                    <a:off x="4147756" y="2102167"/>
                    <a:ext cx="756856" cy="331374"/>
                    <a:chOff x="4147756" y="2102167"/>
                    <a:chExt cx="756856" cy="331374"/>
                  </a:xfrm>
                </p:grpSpPr>
                <p:sp>
                  <p:nvSpPr>
                    <p:cNvPr id="39" name="任意多边形 35">
                      <a:extLst>
                        <a:ext uri="{FF2B5EF4-FFF2-40B4-BE49-F238E27FC236}">
                          <a16:creationId xmlns:a16="http://schemas.microsoft.com/office/drawing/2014/main" id="{6A865F60-8FE1-4B46-8AA3-4840A9393B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47756" y="2409348"/>
                      <a:ext cx="220694" cy="24193"/>
                    </a:xfrm>
                    <a:custGeom>
                      <a:avLst/>
                      <a:gdLst>
                        <a:gd name="connsiteX0" fmla="*/ 0 w 220694"/>
                        <a:gd name="connsiteY0" fmla="*/ 0 h 24193"/>
                        <a:gd name="connsiteX1" fmla="*/ 220694 w 220694"/>
                        <a:gd name="connsiteY1" fmla="*/ 0 h 24193"/>
                        <a:gd name="connsiteX2" fmla="*/ 220694 w 220694"/>
                        <a:gd name="connsiteY2" fmla="*/ 24193 h 24193"/>
                        <a:gd name="connsiteX3" fmla="*/ 0 w 220694"/>
                        <a:gd name="connsiteY3" fmla="*/ 24193 h 24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0694" h="24193">
                          <a:moveTo>
                            <a:pt x="0" y="0"/>
                          </a:moveTo>
                          <a:lnTo>
                            <a:pt x="220694" y="0"/>
                          </a:lnTo>
                          <a:lnTo>
                            <a:pt x="220694" y="24193"/>
                          </a:lnTo>
                          <a:lnTo>
                            <a:pt x="0" y="24193"/>
                          </a:lnTo>
                          <a:close/>
                        </a:path>
                      </a:pathLst>
                    </a:custGeom>
                    <a:solidFill>
                      <a:srgbClr val="E7E6E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40" name="组合 39">
                      <a:extLst>
                        <a:ext uri="{FF2B5EF4-FFF2-40B4-BE49-F238E27FC236}">
                          <a16:creationId xmlns:a16="http://schemas.microsoft.com/office/drawing/2014/main" id="{1CF2DD1E-DF2E-42E1-9D8A-6990A05704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7856" y="2102167"/>
                      <a:ext cx="716756" cy="331184"/>
                      <a:chOff x="4187856" y="2102167"/>
                      <a:chExt cx="716756" cy="331184"/>
                    </a:xfrm>
                  </p:grpSpPr>
                  <p:grpSp>
                    <p:nvGrpSpPr>
                      <p:cNvPr id="41" name="组合 40">
                        <a:extLst>
                          <a:ext uri="{FF2B5EF4-FFF2-40B4-BE49-F238E27FC236}">
                            <a16:creationId xmlns:a16="http://schemas.microsoft.com/office/drawing/2014/main" id="{B680F3C9-FFBF-48A1-ADC0-C5BC2FF325D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87856" y="2337565"/>
                        <a:ext cx="461391" cy="95786"/>
                        <a:chOff x="4187856" y="2337565"/>
                        <a:chExt cx="461391" cy="95786"/>
                      </a:xfrm>
                      <a:solidFill>
                        <a:srgbClr val="F1BA9A"/>
                      </a:solidFill>
                    </p:grpSpPr>
                    <p:sp>
                      <p:nvSpPr>
                        <p:cNvPr id="45" name="任意多边形 41">
                          <a:extLst>
                            <a:ext uri="{FF2B5EF4-FFF2-40B4-BE49-F238E27FC236}">
                              <a16:creationId xmlns:a16="http://schemas.microsoft.com/office/drawing/2014/main" id="{7CD50A2E-31B0-4040-830C-6A758557358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361021" y="2342006"/>
                          <a:ext cx="288226" cy="91344"/>
                        </a:xfrm>
                        <a:custGeom>
                          <a:avLst/>
                          <a:gdLst>
                            <a:gd name="connsiteX0" fmla="*/ 213455 w 288226"/>
                            <a:gd name="connsiteY0" fmla="*/ 0 h 91344"/>
                            <a:gd name="connsiteX1" fmla="*/ 6858 w 288226"/>
                            <a:gd name="connsiteY1" fmla="*/ 45625 h 91344"/>
                            <a:gd name="connsiteX2" fmla="*/ 0 w 288226"/>
                            <a:gd name="connsiteY2" fmla="*/ 91345 h 91344"/>
                            <a:gd name="connsiteX3" fmla="*/ 288227 w 288226"/>
                            <a:gd name="connsiteY3" fmla="*/ 91345 h 913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88226" h="91344">
                              <a:moveTo>
                                <a:pt x="213455" y="0"/>
                              </a:moveTo>
                              <a:lnTo>
                                <a:pt x="6858" y="45625"/>
                              </a:lnTo>
                              <a:lnTo>
                                <a:pt x="0" y="91345"/>
                              </a:lnTo>
                              <a:lnTo>
                                <a:pt x="288227" y="9134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1BA9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6" name="任意多边形 42">
                          <a:extLst>
                            <a:ext uri="{FF2B5EF4-FFF2-40B4-BE49-F238E27FC236}">
                              <a16:creationId xmlns:a16="http://schemas.microsoft.com/office/drawing/2014/main" id="{B5BC7E23-7FCA-451E-8317-FEC31F9F0C1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87856" y="2337565"/>
                          <a:ext cx="180022" cy="95786"/>
                        </a:xfrm>
                        <a:custGeom>
                          <a:avLst/>
                          <a:gdLst>
                            <a:gd name="connsiteX0" fmla="*/ 173165 w 180022"/>
                            <a:gd name="connsiteY0" fmla="*/ 95786 h 95786"/>
                            <a:gd name="connsiteX1" fmla="*/ 78867 w 180022"/>
                            <a:gd name="connsiteY1" fmla="*/ 34445 h 95786"/>
                            <a:gd name="connsiteX2" fmla="*/ 13716 w 180022"/>
                            <a:gd name="connsiteY2" fmla="*/ 43589 h 95786"/>
                            <a:gd name="connsiteX3" fmla="*/ 0 w 180022"/>
                            <a:gd name="connsiteY3" fmla="*/ 29873 h 95786"/>
                            <a:gd name="connsiteX4" fmla="*/ 0 w 180022"/>
                            <a:gd name="connsiteY4" fmla="*/ 29873 h 95786"/>
                            <a:gd name="connsiteX5" fmla="*/ 11144 w 180022"/>
                            <a:gd name="connsiteY5" fmla="*/ 16443 h 95786"/>
                            <a:gd name="connsiteX6" fmla="*/ 63246 w 180022"/>
                            <a:gd name="connsiteY6" fmla="*/ 1012 h 95786"/>
                            <a:gd name="connsiteX7" fmla="*/ 83820 w 180022"/>
                            <a:gd name="connsiteY7" fmla="*/ 917 h 95786"/>
                            <a:gd name="connsiteX8" fmla="*/ 180023 w 180022"/>
                            <a:gd name="connsiteY8" fmla="*/ 50257 h 95786"/>
                            <a:gd name="connsiteX9" fmla="*/ 173165 w 180022"/>
                            <a:gd name="connsiteY9" fmla="*/ 95786 h 957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80022" h="95786">
                              <a:moveTo>
                                <a:pt x="173165" y="95786"/>
                              </a:moveTo>
                              <a:cubicBezTo>
                                <a:pt x="173165" y="95786"/>
                                <a:pt x="96298" y="93976"/>
                                <a:pt x="78867" y="34445"/>
                              </a:cubicBezTo>
                              <a:lnTo>
                                <a:pt x="13716" y="43589"/>
                              </a:lnTo>
                              <a:cubicBezTo>
                                <a:pt x="6096" y="43589"/>
                                <a:pt x="0" y="37493"/>
                                <a:pt x="0" y="29873"/>
                              </a:cubicBezTo>
                              <a:lnTo>
                                <a:pt x="0" y="29873"/>
                              </a:lnTo>
                              <a:cubicBezTo>
                                <a:pt x="0" y="23301"/>
                                <a:pt x="4667" y="17586"/>
                                <a:pt x="11144" y="16443"/>
                              </a:cubicBezTo>
                              <a:lnTo>
                                <a:pt x="63246" y="1012"/>
                              </a:lnTo>
                              <a:cubicBezTo>
                                <a:pt x="70104" y="-321"/>
                                <a:pt x="76962" y="-321"/>
                                <a:pt x="83820" y="917"/>
                              </a:cubicBezTo>
                              <a:cubicBezTo>
                                <a:pt x="100108" y="3870"/>
                                <a:pt x="138684" y="24158"/>
                                <a:pt x="180023" y="50257"/>
                              </a:cubicBezTo>
                              <a:lnTo>
                                <a:pt x="173165" y="9578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1BA9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42" name="组合 41">
                        <a:extLst>
                          <a:ext uri="{FF2B5EF4-FFF2-40B4-BE49-F238E27FC236}">
                            <a16:creationId xmlns:a16="http://schemas.microsoft.com/office/drawing/2014/main" id="{89232914-DD4C-46AD-B2FC-A9F67075201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4476" y="2102167"/>
                        <a:ext cx="330136" cy="331184"/>
                        <a:chOff x="4574476" y="2102167"/>
                        <a:chExt cx="330136" cy="331184"/>
                      </a:xfrm>
                      <a:solidFill>
                        <a:srgbClr val="FEFEFF"/>
                      </a:solidFill>
                    </p:grpSpPr>
                    <p:sp>
                      <p:nvSpPr>
                        <p:cNvPr id="43" name="任意多边形 39">
                          <a:extLst>
                            <a:ext uri="{FF2B5EF4-FFF2-40B4-BE49-F238E27FC236}">
                              <a16:creationId xmlns:a16="http://schemas.microsoft.com/office/drawing/2014/main" id="{9632BD9A-5A8B-4303-95A0-A9B1760A5AF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74476" y="2102167"/>
                          <a:ext cx="330136" cy="331184"/>
                        </a:xfrm>
                        <a:custGeom>
                          <a:avLst/>
                          <a:gdLst>
                            <a:gd name="connsiteX0" fmla="*/ 208788 w 330136"/>
                            <a:gd name="connsiteY0" fmla="*/ 0 h 331184"/>
                            <a:gd name="connsiteX1" fmla="*/ 0 w 330136"/>
                            <a:gd name="connsiteY1" fmla="*/ 239840 h 331184"/>
                            <a:gd name="connsiteX2" fmla="*/ 74771 w 330136"/>
                            <a:gd name="connsiteY2" fmla="*/ 331184 h 331184"/>
                            <a:gd name="connsiteX3" fmla="*/ 330137 w 330136"/>
                            <a:gd name="connsiteY3" fmla="*/ 130207 h 3311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330136" h="331184">
                              <a:moveTo>
                                <a:pt x="208788" y="0"/>
                              </a:moveTo>
                              <a:lnTo>
                                <a:pt x="0" y="239840"/>
                              </a:lnTo>
                              <a:lnTo>
                                <a:pt x="74771" y="331184"/>
                              </a:lnTo>
                              <a:lnTo>
                                <a:pt x="330137" y="13020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E7E6E6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4" name="任意多边形 40">
                          <a:extLst>
                            <a:ext uri="{FF2B5EF4-FFF2-40B4-BE49-F238E27FC236}">
                              <a16:creationId xmlns:a16="http://schemas.microsoft.com/office/drawing/2014/main" id="{E8E1DBC2-2496-4ECA-934E-A5E0F4834E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20602" y="2232374"/>
                          <a:ext cx="84010" cy="66103"/>
                        </a:xfrm>
                        <a:custGeom>
                          <a:avLst/>
                          <a:gdLst>
                            <a:gd name="connsiteX0" fmla="*/ 0 w 84010"/>
                            <a:gd name="connsiteY0" fmla="*/ 66103 h 66103"/>
                            <a:gd name="connsiteX1" fmla="*/ 84010 w 84010"/>
                            <a:gd name="connsiteY1" fmla="*/ 0 h 661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84010" h="66103">
                              <a:moveTo>
                                <a:pt x="0" y="66103"/>
                              </a:moveTo>
                              <a:lnTo>
                                <a:pt x="84010" y="0"/>
                              </a:lnTo>
                            </a:path>
                          </a:pathLst>
                        </a:custGeom>
                        <a:ln w="7419" cap="flat">
                          <a:solidFill>
                            <a:srgbClr val="EBEFF2"/>
                          </a:solidFill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</p:grpSp>
            </p:grp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E082D298-441B-4043-9109-E9B375B1B219}"/>
                    </a:ext>
                  </a:extLst>
                </p:cNvPr>
                <p:cNvGrpSpPr/>
                <p:nvPr/>
              </p:nvGrpSpPr>
              <p:grpSpPr>
                <a:xfrm>
                  <a:off x="4441285" y="2501264"/>
                  <a:ext cx="647457" cy="687514"/>
                  <a:chOff x="4441285" y="2501264"/>
                  <a:chExt cx="647457" cy="687514"/>
                </a:xfrm>
              </p:grpSpPr>
              <p:grpSp>
                <p:nvGrpSpPr>
                  <p:cNvPr id="27" name="组合 26">
                    <a:extLst>
                      <a:ext uri="{FF2B5EF4-FFF2-40B4-BE49-F238E27FC236}">
                        <a16:creationId xmlns:a16="http://schemas.microsoft.com/office/drawing/2014/main" id="{5510E08B-12AB-4BB3-AAC6-8B7760BABEE4}"/>
                      </a:ext>
                    </a:extLst>
                  </p:cNvPr>
                  <p:cNvGrpSpPr/>
                  <p:nvPr/>
                </p:nvGrpSpPr>
                <p:grpSpPr>
                  <a:xfrm>
                    <a:off x="4441285" y="2555260"/>
                    <a:ext cx="334549" cy="633519"/>
                    <a:chOff x="4441285" y="2555260"/>
                    <a:chExt cx="334549" cy="633519"/>
                  </a:xfrm>
                </p:grpSpPr>
                <p:grpSp>
                  <p:nvGrpSpPr>
                    <p:cNvPr id="31" name="组合 30">
                      <a:extLst>
                        <a:ext uri="{FF2B5EF4-FFF2-40B4-BE49-F238E27FC236}">
                          <a16:creationId xmlns:a16="http://schemas.microsoft.com/office/drawing/2014/main" id="{B3C961DC-E5B3-40DA-859C-3A08BF19F2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01229" y="2931604"/>
                      <a:ext cx="274605" cy="257175"/>
                      <a:chOff x="4501229" y="2931604"/>
                      <a:chExt cx="274605" cy="257175"/>
                    </a:xfrm>
                  </p:grpSpPr>
                  <p:sp>
                    <p:nvSpPr>
                      <p:cNvPr id="33" name="任意多边形 29">
                        <a:extLst>
                          <a:ext uri="{FF2B5EF4-FFF2-40B4-BE49-F238E27FC236}">
                            <a16:creationId xmlns:a16="http://schemas.microsoft.com/office/drawing/2014/main" id="{244438E3-BFBF-40E0-BA54-767F2CF316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2858" y="2931604"/>
                        <a:ext cx="153828" cy="157638"/>
                      </a:xfrm>
                      <a:custGeom>
                        <a:avLst/>
                        <a:gdLst>
                          <a:gd name="connsiteX0" fmla="*/ 0 w 153828"/>
                          <a:gd name="connsiteY0" fmla="*/ 20288 h 157638"/>
                          <a:gd name="connsiteX1" fmla="*/ 68008 w 153828"/>
                          <a:gd name="connsiteY1" fmla="*/ 157639 h 157638"/>
                          <a:gd name="connsiteX2" fmla="*/ 153829 w 153828"/>
                          <a:gd name="connsiteY2" fmla="*/ 152019 h 157638"/>
                          <a:gd name="connsiteX3" fmla="*/ 97822 w 153828"/>
                          <a:gd name="connsiteY3" fmla="*/ 0 h 1576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53828" h="157638">
                            <a:moveTo>
                              <a:pt x="0" y="20288"/>
                            </a:moveTo>
                            <a:lnTo>
                              <a:pt x="68008" y="157639"/>
                            </a:lnTo>
                            <a:lnTo>
                              <a:pt x="153829" y="152019"/>
                            </a:lnTo>
                            <a:lnTo>
                              <a:pt x="97822" y="0"/>
                            </a:lnTo>
                            <a:close/>
                          </a:path>
                        </a:pathLst>
                      </a:custGeom>
                      <a:solidFill>
                        <a:srgbClr val="F1BA9A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grpSp>
                    <p:nvGrpSpPr>
                      <p:cNvPr id="34" name="组合 33">
                        <a:extLst>
                          <a:ext uri="{FF2B5EF4-FFF2-40B4-BE49-F238E27FC236}">
                            <a16:creationId xmlns:a16="http://schemas.microsoft.com/office/drawing/2014/main" id="{A0205367-1839-4674-9A1D-549328A60C0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01229" y="3067430"/>
                        <a:ext cx="274605" cy="121348"/>
                        <a:chOff x="4501229" y="3067430"/>
                        <a:chExt cx="274605" cy="121348"/>
                      </a:xfrm>
                    </p:grpSpPr>
                    <p:sp>
                      <p:nvSpPr>
                        <p:cNvPr id="35" name="任意多边形 31">
                          <a:extLst>
                            <a:ext uri="{FF2B5EF4-FFF2-40B4-BE49-F238E27FC236}">
                              <a16:creationId xmlns:a16="http://schemas.microsoft.com/office/drawing/2014/main" id="{923A0746-7DC0-4510-830B-FB85BE137B2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03705" y="3067430"/>
                          <a:ext cx="267176" cy="94773"/>
                        </a:xfrm>
                        <a:custGeom>
                          <a:avLst/>
                          <a:gdLst>
                            <a:gd name="connsiteX0" fmla="*/ 134779 w 267176"/>
                            <a:gd name="connsiteY0" fmla="*/ 3334 h 94773"/>
                            <a:gd name="connsiteX1" fmla="*/ 11812 w 267176"/>
                            <a:gd name="connsiteY1" fmla="*/ 69628 h 94773"/>
                            <a:gd name="connsiteX2" fmla="*/ 667 w 267176"/>
                            <a:gd name="connsiteY2" fmla="*/ 94774 h 94773"/>
                            <a:gd name="connsiteX3" fmla="*/ 667 w 267176"/>
                            <a:gd name="connsiteY3" fmla="*/ 94774 h 94773"/>
                            <a:gd name="connsiteX4" fmla="*/ 267177 w 267176"/>
                            <a:gd name="connsiteY4" fmla="*/ 89440 h 94773"/>
                            <a:gd name="connsiteX5" fmla="*/ 236316 w 267176"/>
                            <a:gd name="connsiteY5" fmla="*/ 0 h 94773"/>
                            <a:gd name="connsiteX6" fmla="*/ 134779 w 267176"/>
                            <a:gd name="connsiteY6" fmla="*/ 3334 h 9477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67176" h="94773">
                              <a:moveTo>
                                <a:pt x="134779" y="3334"/>
                              </a:moveTo>
                              <a:lnTo>
                                <a:pt x="11812" y="69628"/>
                              </a:lnTo>
                              <a:cubicBezTo>
                                <a:pt x="2763" y="74390"/>
                                <a:pt x="-1809" y="84773"/>
                                <a:pt x="667" y="94774"/>
                              </a:cubicBezTo>
                              <a:lnTo>
                                <a:pt x="667" y="94774"/>
                              </a:lnTo>
                              <a:lnTo>
                                <a:pt x="267177" y="89440"/>
                              </a:lnTo>
                              <a:lnTo>
                                <a:pt x="236316" y="0"/>
                              </a:lnTo>
                              <a:lnTo>
                                <a:pt x="134779" y="333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103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6" name="任意多边形 32">
                          <a:extLst>
                            <a:ext uri="{FF2B5EF4-FFF2-40B4-BE49-F238E27FC236}">
                              <a16:creationId xmlns:a16="http://schemas.microsoft.com/office/drawing/2014/main" id="{D19951DB-59D8-4B5E-A396-98597E36D3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01229" y="3156680"/>
                          <a:ext cx="274605" cy="32099"/>
                        </a:xfrm>
                        <a:custGeom>
                          <a:avLst/>
                          <a:gdLst>
                            <a:gd name="connsiteX0" fmla="*/ 274606 w 274605"/>
                            <a:gd name="connsiteY0" fmla="*/ 26575 h 32099"/>
                            <a:gd name="connsiteX1" fmla="*/ 571 w 274605"/>
                            <a:gd name="connsiteY1" fmla="*/ 32099 h 32099"/>
                            <a:gd name="connsiteX2" fmla="*/ 0 w 274605"/>
                            <a:gd name="connsiteY2" fmla="*/ 5525 h 32099"/>
                            <a:gd name="connsiteX3" fmla="*/ 273939 w 274605"/>
                            <a:gd name="connsiteY3" fmla="*/ 0 h 320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74605" h="32099">
                              <a:moveTo>
                                <a:pt x="274606" y="26575"/>
                              </a:moveTo>
                              <a:lnTo>
                                <a:pt x="571" y="32099"/>
                              </a:lnTo>
                              <a:lnTo>
                                <a:pt x="0" y="5525"/>
                              </a:lnTo>
                              <a:lnTo>
                                <a:pt x="273939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E7E6E6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  <p:sp>
                  <p:nvSpPr>
                    <p:cNvPr id="32" name="任意多边形 28">
                      <a:extLst>
                        <a:ext uri="{FF2B5EF4-FFF2-40B4-BE49-F238E27FC236}">
                          <a16:creationId xmlns:a16="http://schemas.microsoft.com/office/drawing/2014/main" id="{464F46C8-CBC1-4C35-A36A-705A4B8619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41285" y="2555260"/>
                      <a:ext cx="280447" cy="479119"/>
                    </a:xfrm>
                    <a:custGeom>
                      <a:avLst/>
                      <a:gdLst>
                        <a:gd name="connsiteX0" fmla="*/ 133191 w 280447"/>
                        <a:gd name="connsiteY0" fmla="*/ 479119 h 479119"/>
                        <a:gd name="connsiteX1" fmla="*/ 280448 w 280447"/>
                        <a:gd name="connsiteY1" fmla="*/ 450068 h 479119"/>
                        <a:gd name="connsiteX2" fmla="*/ 175864 w 280447"/>
                        <a:gd name="connsiteY2" fmla="*/ 65258 h 479119"/>
                        <a:gd name="connsiteX3" fmla="*/ 60040 w 280447"/>
                        <a:gd name="connsiteY3" fmla="*/ 5060 h 479119"/>
                        <a:gd name="connsiteX4" fmla="*/ 60040 w 280447"/>
                        <a:gd name="connsiteY4" fmla="*/ 5060 h 479119"/>
                        <a:gd name="connsiteX5" fmla="*/ 5366 w 280447"/>
                        <a:gd name="connsiteY5" fmla="*/ 120027 h 479119"/>
                        <a:gd name="connsiteX6" fmla="*/ 133191 w 280447"/>
                        <a:gd name="connsiteY6" fmla="*/ 479119 h 479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0447" h="479119">
                          <a:moveTo>
                            <a:pt x="133191" y="479119"/>
                          </a:moveTo>
                          <a:lnTo>
                            <a:pt x="280448" y="450068"/>
                          </a:lnTo>
                          <a:lnTo>
                            <a:pt x="175864" y="65258"/>
                          </a:lnTo>
                          <a:cubicBezTo>
                            <a:pt x="161766" y="15537"/>
                            <a:pt x="108712" y="-11990"/>
                            <a:pt x="60040" y="5060"/>
                          </a:cubicBezTo>
                          <a:lnTo>
                            <a:pt x="60040" y="5060"/>
                          </a:lnTo>
                          <a:cubicBezTo>
                            <a:pt x="12986" y="21538"/>
                            <a:pt x="-11589" y="73164"/>
                            <a:pt x="5366" y="120027"/>
                          </a:cubicBezTo>
                          <a:lnTo>
                            <a:pt x="133191" y="479119"/>
                          </a:lnTo>
                          <a:close/>
                        </a:path>
                      </a:pathLst>
                    </a:custGeom>
                    <a:solidFill>
                      <a:srgbClr val="74625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8" name="组合 27">
                    <a:extLst>
                      <a:ext uri="{FF2B5EF4-FFF2-40B4-BE49-F238E27FC236}">
                        <a16:creationId xmlns:a16="http://schemas.microsoft.com/office/drawing/2014/main" id="{158808D9-4CD9-400F-88BD-F84B8F14D650}"/>
                      </a:ext>
                    </a:extLst>
                  </p:cNvPr>
                  <p:cNvGrpSpPr/>
                  <p:nvPr/>
                </p:nvGrpSpPr>
                <p:grpSpPr>
                  <a:xfrm>
                    <a:off x="4499548" y="2501264"/>
                    <a:ext cx="589193" cy="197929"/>
                    <a:chOff x="4499548" y="2501264"/>
                    <a:chExt cx="589193" cy="197929"/>
                  </a:xfrm>
                  <a:solidFill>
                    <a:srgbClr val="746256"/>
                  </a:solidFill>
                </p:grpSpPr>
                <p:sp>
                  <p:nvSpPr>
                    <p:cNvPr id="29" name="任意多边形 25">
                      <a:extLst>
                        <a:ext uri="{FF2B5EF4-FFF2-40B4-BE49-F238E27FC236}">
                          <a16:creationId xmlns:a16="http://schemas.microsoft.com/office/drawing/2014/main" id="{4F749925-D43C-4E00-BEEF-50A3AA2C2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99548" y="2501264"/>
                      <a:ext cx="589193" cy="197929"/>
                    </a:xfrm>
                    <a:custGeom>
                      <a:avLst/>
                      <a:gdLst>
                        <a:gd name="connsiteX0" fmla="*/ 330103 w 589193"/>
                        <a:gd name="connsiteY0" fmla="*/ 0 h 197929"/>
                        <a:gd name="connsiteX1" fmla="*/ 12253 w 589193"/>
                        <a:gd name="connsiteY1" fmla="*/ 55912 h 197929"/>
                        <a:gd name="connsiteX2" fmla="*/ 8253 w 589193"/>
                        <a:gd name="connsiteY2" fmla="*/ 126302 h 197929"/>
                        <a:gd name="connsiteX3" fmla="*/ 43209 w 589193"/>
                        <a:gd name="connsiteY3" fmla="*/ 170878 h 197929"/>
                        <a:gd name="connsiteX4" fmla="*/ 78357 w 589193"/>
                        <a:gd name="connsiteY4" fmla="*/ 197930 h 197929"/>
                        <a:gd name="connsiteX5" fmla="*/ 468215 w 589193"/>
                        <a:gd name="connsiteY5" fmla="*/ 188023 h 197929"/>
                        <a:gd name="connsiteX6" fmla="*/ 589183 w 589193"/>
                        <a:gd name="connsiteY6" fmla="*/ 53721 h 197929"/>
                        <a:gd name="connsiteX7" fmla="*/ 330103 w 589193"/>
                        <a:gd name="connsiteY7" fmla="*/ 0 h 1979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89193" h="197929">
                          <a:moveTo>
                            <a:pt x="330103" y="0"/>
                          </a:moveTo>
                          <a:lnTo>
                            <a:pt x="12253" y="55912"/>
                          </a:lnTo>
                          <a:cubicBezTo>
                            <a:pt x="12253" y="55912"/>
                            <a:pt x="-12417" y="100013"/>
                            <a:pt x="8253" y="126302"/>
                          </a:cubicBezTo>
                          <a:lnTo>
                            <a:pt x="43209" y="170878"/>
                          </a:lnTo>
                          <a:cubicBezTo>
                            <a:pt x="51687" y="181642"/>
                            <a:pt x="64641" y="197930"/>
                            <a:pt x="78357" y="197930"/>
                          </a:cubicBezTo>
                          <a:lnTo>
                            <a:pt x="468215" y="188023"/>
                          </a:lnTo>
                          <a:cubicBezTo>
                            <a:pt x="468215" y="188023"/>
                            <a:pt x="590516" y="200025"/>
                            <a:pt x="589183" y="53721"/>
                          </a:cubicBezTo>
                          <a:lnTo>
                            <a:pt x="330103" y="0"/>
                          </a:lnTo>
                          <a:close/>
                        </a:path>
                      </a:pathLst>
                    </a:custGeom>
                    <a:solidFill>
                      <a:srgbClr val="74625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" name="任意多边形 26">
                      <a:extLst>
                        <a:ext uri="{FF2B5EF4-FFF2-40B4-BE49-F238E27FC236}">
                          <a16:creationId xmlns:a16="http://schemas.microsoft.com/office/drawing/2014/main" id="{45E517A0-DDD2-4356-9930-A8F652BAE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8003" y="2662904"/>
                      <a:ext cx="39433" cy="32385"/>
                    </a:xfrm>
                    <a:custGeom>
                      <a:avLst/>
                      <a:gdLst>
                        <a:gd name="connsiteX0" fmla="*/ 39433 w 39433"/>
                        <a:gd name="connsiteY0" fmla="*/ 32385 h 32385"/>
                        <a:gd name="connsiteX1" fmla="*/ 0 w 39433"/>
                        <a:gd name="connsiteY1" fmla="*/ 0 h 32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39433" h="32385">
                          <a:moveTo>
                            <a:pt x="39433" y="32385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ln w="7419" cap="flat">
                      <a:solidFill>
                        <a:srgbClr val="5B493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8DFC4B6-3B88-4ED7-94CB-BEAA8E625B1D}"/>
                </a:ext>
              </a:extLst>
            </p:cNvPr>
            <p:cNvGrpSpPr/>
            <p:nvPr/>
          </p:nvGrpSpPr>
          <p:grpSpPr>
            <a:xfrm>
              <a:off x="3391550" y="2017512"/>
              <a:ext cx="5196638" cy="3367585"/>
              <a:chOff x="3328797" y="1690158"/>
              <a:chExt cx="2312574" cy="1498620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F4EE3889-8E0B-4410-97ED-29D793CA21B5}"/>
                  </a:ext>
                </a:extLst>
              </p:cNvPr>
              <p:cNvGrpSpPr/>
              <p:nvPr/>
            </p:nvGrpSpPr>
            <p:grpSpPr>
              <a:xfrm>
                <a:off x="3851814" y="1690158"/>
                <a:ext cx="290802" cy="743097"/>
                <a:chOff x="3851814" y="1690158"/>
                <a:chExt cx="290802" cy="743097"/>
              </a:xfrm>
            </p:grpSpPr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D146CFF1-DA71-4311-A015-08FD06D58C75}"/>
                    </a:ext>
                  </a:extLst>
                </p:cNvPr>
                <p:cNvGrpSpPr/>
                <p:nvPr/>
              </p:nvGrpSpPr>
              <p:grpSpPr>
                <a:xfrm>
                  <a:off x="3851814" y="2003488"/>
                  <a:ext cx="240887" cy="429768"/>
                  <a:chOff x="3851814" y="2003488"/>
                  <a:chExt cx="240887" cy="429768"/>
                </a:xfrm>
                <a:solidFill>
                  <a:srgbClr val="FEFEFF"/>
                </a:solidFill>
              </p:grpSpPr>
              <p:sp>
                <p:nvSpPr>
                  <p:cNvPr id="20" name="任意多边形 16">
                    <a:extLst>
                      <a:ext uri="{FF2B5EF4-FFF2-40B4-BE49-F238E27FC236}">
                        <a16:creationId xmlns:a16="http://schemas.microsoft.com/office/drawing/2014/main" id="{585F910C-FCC7-4623-B767-16CAA6C5C4C5}"/>
                      </a:ext>
                    </a:extLst>
                  </p:cNvPr>
                  <p:cNvSpPr/>
                  <p:nvPr/>
                </p:nvSpPr>
                <p:spPr>
                  <a:xfrm>
                    <a:off x="3956018" y="2003488"/>
                    <a:ext cx="23907" cy="425386"/>
                  </a:xfrm>
                  <a:custGeom>
                    <a:avLst/>
                    <a:gdLst>
                      <a:gd name="connsiteX0" fmla="*/ 0 w 23907"/>
                      <a:gd name="connsiteY0" fmla="*/ 0 h 425386"/>
                      <a:gd name="connsiteX1" fmla="*/ 23908 w 23907"/>
                      <a:gd name="connsiteY1" fmla="*/ 0 h 425386"/>
                      <a:gd name="connsiteX2" fmla="*/ 23908 w 23907"/>
                      <a:gd name="connsiteY2" fmla="*/ 425387 h 425386"/>
                      <a:gd name="connsiteX3" fmla="*/ 0 w 23907"/>
                      <a:gd name="connsiteY3" fmla="*/ 425387 h 42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907" h="425386">
                        <a:moveTo>
                          <a:pt x="0" y="0"/>
                        </a:moveTo>
                        <a:lnTo>
                          <a:pt x="23908" y="0"/>
                        </a:lnTo>
                        <a:lnTo>
                          <a:pt x="23908" y="425387"/>
                        </a:lnTo>
                        <a:lnTo>
                          <a:pt x="0" y="425387"/>
                        </a:lnTo>
                        <a:close/>
                      </a:path>
                    </a:pathLst>
                  </a:custGeom>
                  <a:solidFill>
                    <a:srgbClr val="E7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" name="任意多边形 17">
                    <a:extLst>
                      <a:ext uri="{FF2B5EF4-FFF2-40B4-BE49-F238E27FC236}">
                        <a16:creationId xmlns:a16="http://schemas.microsoft.com/office/drawing/2014/main" id="{559095F0-D3DB-42C1-B6DE-7C47819F8F84}"/>
                      </a:ext>
                    </a:extLst>
                  </p:cNvPr>
                  <p:cNvSpPr/>
                  <p:nvPr/>
                </p:nvSpPr>
                <p:spPr>
                  <a:xfrm>
                    <a:off x="3851814" y="2409348"/>
                    <a:ext cx="240887" cy="23907"/>
                  </a:xfrm>
                  <a:custGeom>
                    <a:avLst/>
                    <a:gdLst>
                      <a:gd name="connsiteX0" fmla="*/ 0 w 240887"/>
                      <a:gd name="connsiteY0" fmla="*/ 0 h 23907"/>
                      <a:gd name="connsiteX1" fmla="*/ 240887 w 240887"/>
                      <a:gd name="connsiteY1" fmla="*/ 0 h 23907"/>
                      <a:gd name="connsiteX2" fmla="*/ 240887 w 240887"/>
                      <a:gd name="connsiteY2" fmla="*/ 23908 h 23907"/>
                      <a:gd name="connsiteX3" fmla="*/ 0 w 240887"/>
                      <a:gd name="connsiteY3" fmla="*/ 23908 h 23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0887" h="23907">
                        <a:moveTo>
                          <a:pt x="0" y="0"/>
                        </a:moveTo>
                        <a:lnTo>
                          <a:pt x="240887" y="0"/>
                        </a:lnTo>
                        <a:lnTo>
                          <a:pt x="240887" y="23908"/>
                        </a:lnTo>
                        <a:lnTo>
                          <a:pt x="0" y="23908"/>
                        </a:lnTo>
                        <a:close/>
                      </a:path>
                    </a:pathLst>
                  </a:custGeom>
                  <a:solidFill>
                    <a:srgbClr val="E7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7" name="任意多边形 13">
                  <a:extLst>
                    <a:ext uri="{FF2B5EF4-FFF2-40B4-BE49-F238E27FC236}">
                      <a16:creationId xmlns:a16="http://schemas.microsoft.com/office/drawing/2014/main" id="{C37D7584-9A8D-45CF-87F2-CAB8CD0C1F43}"/>
                    </a:ext>
                  </a:extLst>
                </p:cNvPr>
                <p:cNvSpPr/>
                <p:nvPr/>
              </p:nvSpPr>
              <p:spPr>
                <a:xfrm rot="-1192965">
                  <a:off x="3986583" y="1682020"/>
                  <a:ext cx="56483" cy="595318"/>
                </a:xfrm>
                <a:custGeom>
                  <a:avLst/>
                  <a:gdLst>
                    <a:gd name="connsiteX0" fmla="*/ 0 w 56483"/>
                    <a:gd name="connsiteY0" fmla="*/ 0 h 595318"/>
                    <a:gd name="connsiteX1" fmla="*/ 56484 w 56483"/>
                    <a:gd name="connsiteY1" fmla="*/ 0 h 595318"/>
                    <a:gd name="connsiteX2" fmla="*/ 56484 w 56483"/>
                    <a:gd name="connsiteY2" fmla="*/ 595319 h 595318"/>
                    <a:gd name="connsiteX3" fmla="*/ 0 w 56483"/>
                    <a:gd name="connsiteY3" fmla="*/ 595319 h 595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483" h="595318">
                      <a:moveTo>
                        <a:pt x="0" y="0"/>
                      </a:moveTo>
                      <a:lnTo>
                        <a:pt x="56484" y="0"/>
                      </a:lnTo>
                      <a:lnTo>
                        <a:pt x="56484" y="595319"/>
                      </a:lnTo>
                      <a:lnTo>
                        <a:pt x="0" y="595319"/>
                      </a:lnTo>
                      <a:close/>
                    </a:path>
                  </a:pathLst>
                </a:custGeom>
                <a:solidFill>
                  <a:srgbClr val="E7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" name="任意多边形 14">
                  <a:extLst>
                    <a:ext uri="{FF2B5EF4-FFF2-40B4-BE49-F238E27FC236}">
                      <a16:creationId xmlns:a16="http://schemas.microsoft.com/office/drawing/2014/main" id="{7079F5A7-3A50-489B-988E-353D671BEE6A}"/>
                    </a:ext>
                  </a:extLst>
                </p:cNvPr>
                <p:cNvSpPr/>
                <p:nvPr/>
              </p:nvSpPr>
              <p:spPr>
                <a:xfrm>
                  <a:off x="3936110" y="1913572"/>
                  <a:ext cx="123443" cy="145732"/>
                </a:xfrm>
                <a:custGeom>
                  <a:avLst/>
                  <a:gdLst>
                    <a:gd name="connsiteX0" fmla="*/ 0 w 123443"/>
                    <a:gd name="connsiteY0" fmla="*/ 72771 h 145732"/>
                    <a:gd name="connsiteX1" fmla="*/ 72962 w 123443"/>
                    <a:gd name="connsiteY1" fmla="*/ 145732 h 145732"/>
                    <a:gd name="connsiteX2" fmla="*/ 123444 w 123443"/>
                    <a:gd name="connsiteY2" fmla="*/ 125349 h 145732"/>
                    <a:gd name="connsiteX3" fmla="*/ 67818 w 123443"/>
                    <a:gd name="connsiteY3" fmla="*/ 0 h 145732"/>
                    <a:gd name="connsiteX4" fmla="*/ 0 w 123443"/>
                    <a:gd name="connsiteY4" fmla="*/ 72771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443" h="145732">
                      <a:moveTo>
                        <a:pt x="0" y="72771"/>
                      </a:moveTo>
                      <a:cubicBezTo>
                        <a:pt x="0" y="113062"/>
                        <a:pt x="32671" y="145732"/>
                        <a:pt x="72962" y="145732"/>
                      </a:cubicBezTo>
                      <a:cubicBezTo>
                        <a:pt x="92583" y="145732"/>
                        <a:pt x="110300" y="137922"/>
                        <a:pt x="123444" y="125349"/>
                      </a:cubicBezTo>
                      <a:cubicBezTo>
                        <a:pt x="107442" y="83248"/>
                        <a:pt x="91440" y="40957"/>
                        <a:pt x="67818" y="0"/>
                      </a:cubicBezTo>
                      <a:cubicBezTo>
                        <a:pt x="29908" y="2762"/>
                        <a:pt x="0" y="34290"/>
                        <a:pt x="0" y="72771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任意多边形 15">
                  <a:extLst>
                    <a:ext uri="{FF2B5EF4-FFF2-40B4-BE49-F238E27FC236}">
                      <a16:creationId xmlns:a16="http://schemas.microsoft.com/office/drawing/2014/main" id="{ED229137-BB05-4A62-B9A2-36FC75462BFC}"/>
                    </a:ext>
                  </a:extLst>
                </p:cNvPr>
                <p:cNvSpPr/>
                <p:nvPr/>
              </p:nvSpPr>
              <p:spPr>
                <a:xfrm>
                  <a:off x="3966305" y="1927479"/>
                  <a:ext cx="47625" cy="131860"/>
                </a:xfrm>
                <a:custGeom>
                  <a:avLst/>
                  <a:gdLst>
                    <a:gd name="connsiteX0" fmla="*/ 0 w 47625"/>
                    <a:gd name="connsiteY0" fmla="*/ 0 h 131860"/>
                    <a:gd name="connsiteX1" fmla="*/ 24289 w 47625"/>
                    <a:gd name="connsiteY1" fmla="*/ 129159 h 131860"/>
                    <a:gd name="connsiteX2" fmla="*/ 47625 w 47625"/>
                    <a:gd name="connsiteY2" fmla="*/ 131540 h 131860"/>
                    <a:gd name="connsiteX3" fmla="*/ 0 w 47625"/>
                    <a:gd name="connsiteY3" fmla="*/ 0 h 131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25" h="131860">
                      <a:moveTo>
                        <a:pt x="0" y="0"/>
                      </a:moveTo>
                      <a:lnTo>
                        <a:pt x="24289" y="129159"/>
                      </a:lnTo>
                      <a:cubicBezTo>
                        <a:pt x="24289" y="129159"/>
                        <a:pt x="33814" y="132969"/>
                        <a:pt x="47625" y="13154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5D683DB6-DCB3-4B37-9371-1311643ED1C5}"/>
                  </a:ext>
                </a:extLst>
              </p:cNvPr>
              <p:cNvGrpSpPr/>
              <p:nvPr/>
            </p:nvGrpSpPr>
            <p:grpSpPr>
              <a:xfrm>
                <a:off x="3328797" y="2433351"/>
                <a:ext cx="2312574" cy="755427"/>
                <a:chOff x="3328797" y="2433351"/>
                <a:chExt cx="2312574" cy="755427"/>
              </a:xfrm>
              <a:solidFill>
                <a:srgbClr val="213033"/>
              </a:solidFill>
            </p:grpSpPr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02A9F1AE-5163-4BA2-9B41-ECEAC389A23E}"/>
                    </a:ext>
                  </a:extLst>
                </p:cNvPr>
                <p:cNvGrpSpPr/>
                <p:nvPr/>
              </p:nvGrpSpPr>
              <p:grpSpPr>
                <a:xfrm>
                  <a:off x="3668934" y="2433351"/>
                  <a:ext cx="1052798" cy="755427"/>
                  <a:chOff x="3668934" y="2433351"/>
                  <a:chExt cx="1052798" cy="755427"/>
                </a:xfrm>
                <a:solidFill>
                  <a:srgbClr val="213033"/>
                </a:solidFill>
              </p:grpSpPr>
              <p:sp>
                <p:nvSpPr>
                  <p:cNvPr id="13" name="任意多边形 9">
                    <a:extLst>
                      <a:ext uri="{FF2B5EF4-FFF2-40B4-BE49-F238E27FC236}">
                        <a16:creationId xmlns:a16="http://schemas.microsoft.com/office/drawing/2014/main" id="{734E9DFE-97B5-4560-842B-08D047B8C1D8}"/>
                      </a:ext>
                    </a:extLst>
                  </p:cNvPr>
                  <p:cNvSpPr/>
                  <p:nvPr/>
                </p:nvSpPr>
                <p:spPr>
                  <a:xfrm>
                    <a:off x="3816286" y="2486596"/>
                    <a:ext cx="9525" cy="702183"/>
                  </a:xfrm>
                  <a:custGeom>
                    <a:avLst/>
                    <a:gdLst>
                      <a:gd name="connsiteX0" fmla="*/ 0 w 9525"/>
                      <a:gd name="connsiteY0" fmla="*/ 0 h 702183"/>
                      <a:gd name="connsiteX1" fmla="*/ 0 w 9525"/>
                      <a:gd name="connsiteY1" fmla="*/ 702183 h 702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702183">
                        <a:moveTo>
                          <a:pt x="0" y="0"/>
                        </a:moveTo>
                        <a:lnTo>
                          <a:pt x="0" y="702183"/>
                        </a:lnTo>
                      </a:path>
                    </a:pathLst>
                  </a:custGeom>
                  <a:ln w="19783" cap="flat">
                    <a:solidFill>
                      <a:schemeClr val="lt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" name="任意多边形 10">
                    <a:extLst>
                      <a:ext uri="{FF2B5EF4-FFF2-40B4-BE49-F238E27FC236}">
                        <a16:creationId xmlns:a16="http://schemas.microsoft.com/office/drawing/2014/main" id="{8CE4261A-6AC4-4358-8F3A-C664DA333FC7}"/>
                      </a:ext>
                    </a:extLst>
                  </p:cNvPr>
                  <p:cNvSpPr/>
                  <p:nvPr/>
                </p:nvSpPr>
                <p:spPr>
                  <a:xfrm>
                    <a:off x="4542663" y="2486596"/>
                    <a:ext cx="9525" cy="702183"/>
                  </a:xfrm>
                  <a:custGeom>
                    <a:avLst/>
                    <a:gdLst>
                      <a:gd name="connsiteX0" fmla="*/ 0 w 9525"/>
                      <a:gd name="connsiteY0" fmla="*/ 0 h 702183"/>
                      <a:gd name="connsiteX1" fmla="*/ 0 w 9525"/>
                      <a:gd name="connsiteY1" fmla="*/ 702183 h 702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702183">
                        <a:moveTo>
                          <a:pt x="0" y="0"/>
                        </a:moveTo>
                        <a:lnTo>
                          <a:pt x="0" y="702183"/>
                        </a:lnTo>
                      </a:path>
                    </a:pathLst>
                  </a:custGeom>
                  <a:ln w="19783" cap="flat">
                    <a:solidFill>
                      <a:schemeClr val="lt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" name="任意多边形 11">
                    <a:extLst>
                      <a:ext uri="{FF2B5EF4-FFF2-40B4-BE49-F238E27FC236}">
                        <a16:creationId xmlns:a16="http://schemas.microsoft.com/office/drawing/2014/main" id="{B4EDEB49-0566-495D-8980-E7B23364AB58}"/>
                      </a:ext>
                    </a:extLst>
                  </p:cNvPr>
                  <p:cNvSpPr/>
                  <p:nvPr/>
                </p:nvSpPr>
                <p:spPr>
                  <a:xfrm>
                    <a:off x="3668934" y="2433351"/>
                    <a:ext cx="1052798" cy="53244"/>
                  </a:xfrm>
                  <a:custGeom>
                    <a:avLst/>
                    <a:gdLst>
                      <a:gd name="connsiteX0" fmla="*/ 0 w 1052798"/>
                      <a:gd name="connsiteY0" fmla="*/ 0 h 53244"/>
                      <a:gd name="connsiteX1" fmla="*/ 1052798 w 1052798"/>
                      <a:gd name="connsiteY1" fmla="*/ 0 h 53244"/>
                      <a:gd name="connsiteX2" fmla="*/ 1052798 w 1052798"/>
                      <a:gd name="connsiteY2" fmla="*/ 53245 h 53244"/>
                      <a:gd name="connsiteX3" fmla="*/ 0 w 1052798"/>
                      <a:gd name="connsiteY3" fmla="*/ 53245 h 53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52798" h="53244">
                        <a:moveTo>
                          <a:pt x="0" y="0"/>
                        </a:moveTo>
                        <a:lnTo>
                          <a:pt x="1052798" y="0"/>
                        </a:lnTo>
                        <a:lnTo>
                          <a:pt x="1052798" y="53245"/>
                        </a:lnTo>
                        <a:lnTo>
                          <a:pt x="0" y="53245"/>
                        </a:lnTo>
                        <a:close/>
                      </a:path>
                    </a:pathLst>
                  </a:custGeom>
                  <a:solidFill>
                    <a:srgbClr val="2130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" name="任意多边形 8">
                  <a:extLst>
                    <a:ext uri="{FF2B5EF4-FFF2-40B4-BE49-F238E27FC236}">
                      <a16:creationId xmlns:a16="http://schemas.microsoft.com/office/drawing/2014/main" id="{3BAA9A86-D0A0-4D6D-9E00-B05F607A2F87}"/>
                    </a:ext>
                  </a:extLst>
                </p:cNvPr>
                <p:cNvSpPr/>
                <p:nvPr/>
              </p:nvSpPr>
              <p:spPr>
                <a:xfrm>
                  <a:off x="3328797" y="3188779"/>
                  <a:ext cx="2312574" cy="9525"/>
                </a:xfrm>
                <a:custGeom>
                  <a:avLst/>
                  <a:gdLst>
                    <a:gd name="connsiteX0" fmla="*/ 2312575 w 2312574"/>
                    <a:gd name="connsiteY0" fmla="*/ 0 h 9525"/>
                    <a:gd name="connsiteX1" fmla="*/ 0 w 2312574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2574" h="9525">
                      <a:moveTo>
                        <a:pt x="2312575" y="0"/>
                      </a:moveTo>
                      <a:lnTo>
                        <a:pt x="0" y="0"/>
                      </a:lnTo>
                    </a:path>
                  </a:pathLst>
                </a:custGeom>
                <a:ln w="9892" cap="flat">
                  <a:solidFill>
                    <a:srgbClr val="21303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transform聚合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5E0B30-CF26-4FCB-A8CA-B870852EB6A3}"/>
              </a:ext>
            </a:extLst>
          </p:cNvPr>
          <p:cNvGrpSpPr/>
          <p:nvPr/>
        </p:nvGrpSpPr>
        <p:grpSpPr>
          <a:xfrm>
            <a:off x="524807" y="1124744"/>
            <a:ext cx="11142386" cy="613772"/>
            <a:chOff x="858270" y="1124744"/>
            <a:chExt cx="11142386" cy="61377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C196D12-F58D-4D78-A2C9-82F65EC2AC79}"/>
                </a:ext>
              </a:extLst>
            </p:cNvPr>
            <p:cNvGrpSpPr/>
            <p:nvPr/>
          </p:nvGrpSpPr>
          <p:grpSpPr>
            <a:xfrm>
              <a:off x="858270" y="1196752"/>
              <a:ext cx="11070378" cy="541764"/>
              <a:chOff x="858270" y="1196752"/>
              <a:chExt cx="11070378" cy="541764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40E1C92-0225-40E7-95E8-966982E9E116}"/>
                  </a:ext>
                </a:extLst>
              </p:cNvPr>
              <p:cNvSpPr/>
              <p:nvPr/>
            </p:nvSpPr>
            <p:spPr>
              <a:xfrm>
                <a:off x="858270" y="1378476"/>
                <a:ext cx="360040" cy="3600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31E52CB-881D-4359-8C54-F13BBE650FAF}"/>
                  </a:ext>
                </a:extLst>
              </p:cNvPr>
              <p:cNvSpPr/>
              <p:nvPr/>
            </p:nvSpPr>
            <p:spPr>
              <a:xfrm>
                <a:off x="905907" y="1196752"/>
                <a:ext cx="504056" cy="5040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iconfont-11841-5650496">
                <a:extLst>
                  <a:ext uri="{FF2B5EF4-FFF2-40B4-BE49-F238E27FC236}">
                    <a16:creationId xmlns:a16="http://schemas.microsoft.com/office/drawing/2014/main" id="{8DEBBA61-B7E9-454D-B40F-27EC00545160}"/>
                  </a:ext>
                </a:extLst>
              </p:cNvPr>
              <p:cNvSpPr/>
              <p:nvPr/>
            </p:nvSpPr>
            <p:spPr>
              <a:xfrm>
                <a:off x="1002286" y="1321914"/>
                <a:ext cx="288032" cy="251668"/>
              </a:xfrm>
              <a:custGeom>
                <a:avLst/>
                <a:gdLst>
                  <a:gd name="connsiteX0" fmla="*/ 223413 w 446302"/>
                  <a:gd name="connsiteY0" fmla="*/ 289001 h 389956"/>
                  <a:gd name="connsiteX1" fmla="*/ 168842 w 446302"/>
                  <a:gd name="connsiteY1" fmla="*/ 360098 h 389956"/>
                  <a:gd name="connsiteX2" fmla="*/ 277413 w 446302"/>
                  <a:gd name="connsiteY2" fmla="*/ 360098 h 389956"/>
                  <a:gd name="connsiteX3" fmla="*/ 223413 w 446302"/>
                  <a:gd name="connsiteY3" fmla="*/ 249619 h 389956"/>
                  <a:gd name="connsiteX4" fmla="*/ 235508 w 446302"/>
                  <a:gd name="connsiteY4" fmla="*/ 255333 h 389956"/>
                  <a:gd name="connsiteX5" fmla="*/ 319317 w 446302"/>
                  <a:gd name="connsiteY5" fmla="*/ 365813 h 389956"/>
                  <a:gd name="connsiteX6" fmla="*/ 320555 w 446302"/>
                  <a:gd name="connsiteY6" fmla="*/ 381051 h 389956"/>
                  <a:gd name="connsiteX7" fmla="*/ 307222 w 446302"/>
                  <a:gd name="connsiteY7" fmla="*/ 389956 h 389956"/>
                  <a:gd name="connsiteX8" fmla="*/ 138985 w 446302"/>
                  <a:gd name="connsiteY8" fmla="*/ 389956 h 389956"/>
                  <a:gd name="connsiteX9" fmla="*/ 125652 w 446302"/>
                  <a:gd name="connsiteY9" fmla="*/ 381670 h 389956"/>
                  <a:gd name="connsiteX10" fmla="*/ 126938 w 446302"/>
                  <a:gd name="connsiteY10" fmla="*/ 366432 h 389956"/>
                  <a:gd name="connsiteX11" fmla="*/ 211366 w 446302"/>
                  <a:gd name="connsiteY11" fmla="*/ 255333 h 389956"/>
                  <a:gd name="connsiteX12" fmla="*/ 223413 w 446302"/>
                  <a:gd name="connsiteY12" fmla="*/ 249619 h 389956"/>
                  <a:gd name="connsiteX13" fmla="*/ 252059 w 446302"/>
                  <a:gd name="connsiteY13" fmla="*/ 149870 h 389956"/>
                  <a:gd name="connsiteX14" fmla="*/ 330079 w 446302"/>
                  <a:gd name="connsiteY14" fmla="*/ 170175 h 389956"/>
                  <a:gd name="connsiteX15" fmla="*/ 333269 w 446302"/>
                  <a:gd name="connsiteY15" fmla="*/ 181585 h 389956"/>
                  <a:gd name="connsiteX16" fmla="*/ 321841 w 446302"/>
                  <a:gd name="connsiteY16" fmla="*/ 184770 h 389956"/>
                  <a:gd name="connsiteX17" fmla="*/ 222175 w 446302"/>
                  <a:gd name="connsiteY17" fmla="*/ 174644 h 389956"/>
                  <a:gd name="connsiteX18" fmla="*/ 173890 w 446302"/>
                  <a:gd name="connsiteY18" fmla="*/ 185389 h 389956"/>
                  <a:gd name="connsiteX19" fmla="*/ 117414 w 446302"/>
                  <a:gd name="connsiteY19" fmla="*/ 173360 h 389956"/>
                  <a:gd name="connsiteX20" fmla="*/ 113605 w 446302"/>
                  <a:gd name="connsiteY20" fmla="*/ 161950 h 389956"/>
                  <a:gd name="connsiteX21" fmla="*/ 125033 w 446302"/>
                  <a:gd name="connsiteY21" fmla="*/ 158147 h 389956"/>
                  <a:gd name="connsiteX22" fmla="*/ 213889 w 446302"/>
                  <a:gd name="connsiteY22" fmla="*/ 159430 h 389956"/>
                  <a:gd name="connsiteX23" fmla="*/ 252059 w 446302"/>
                  <a:gd name="connsiteY23" fmla="*/ 149870 h 389956"/>
                  <a:gd name="connsiteX24" fmla="*/ 252059 w 446302"/>
                  <a:gd name="connsiteY24" fmla="*/ 110522 h 389956"/>
                  <a:gd name="connsiteX25" fmla="*/ 330079 w 446302"/>
                  <a:gd name="connsiteY25" fmla="*/ 130900 h 389956"/>
                  <a:gd name="connsiteX26" fmla="*/ 333269 w 446302"/>
                  <a:gd name="connsiteY26" fmla="*/ 142329 h 389956"/>
                  <a:gd name="connsiteX27" fmla="*/ 321841 w 446302"/>
                  <a:gd name="connsiteY27" fmla="*/ 145472 h 389956"/>
                  <a:gd name="connsiteX28" fmla="*/ 222175 w 446302"/>
                  <a:gd name="connsiteY28" fmla="*/ 135329 h 389956"/>
                  <a:gd name="connsiteX29" fmla="*/ 173890 w 446302"/>
                  <a:gd name="connsiteY29" fmla="*/ 146139 h 389956"/>
                  <a:gd name="connsiteX30" fmla="*/ 117414 w 446302"/>
                  <a:gd name="connsiteY30" fmla="*/ 134043 h 389956"/>
                  <a:gd name="connsiteX31" fmla="*/ 113605 w 446302"/>
                  <a:gd name="connsiteY31" fmla="*/ 122614 h 389956"/>
                  <a:gd name="connsiteX32" fmla="*/ 125033 w 446302"/>
                  <a:gd name="connsiteY32" fmla="*/ 118804 h 389956"/>
                  <a:gd name="connsiteX33" fmla="*/ 213889 w 446302"/>
                  <a:gd name="connsiteY33" fmla="*/ 120090 h 389956"/>
                  <a:gd name="connsiteX34" fmla="*/ 252059 w 446302"/>
                  <a:gd name="connsiteY34" fmla="*/ 110522 h 389956"/>
                  <a:gd name="connsiteX35" fmla="*/ 14618 w 446302"/>
                  <a:gd name="connsiteY35" fmla="*/ 0 h 389956"/>
                  <a:gd name="connsiteX36" fmla="*/ 431732 w 446302"/>
                  <a:gd name="connsiteY36" fmla="*/ 0 h 389956"/>
                  <a:gd name="connsiteX37" fmla="*/ 446302 w 446302"/>
                  <a:gd name="connsiteY37" fmla="*/ 14624 h 389956"/>
                  <a:gd name="connsiteX38" fmla="*/ 446302 w 446302"/>
                  <a:gd name="connsiteY38" fmla="*/ 288333 h 389956"/>
                  <a:gd name="connsiteX39" fmla="*/ 431732 w 446302"/>
                  <a:gd name="connsiteY39" fmla="*/ 302957 h 389956"/>
                  <a:gd name="connsiteX40" fmla="*/ 342833 w 446302"/>
                  <a:gd name="connsiteY40" fmla="*/ 302957 h 389956"/>
                  <a:gd name="connsiteX41" fmla="*/ 328215 w 446302"/>
                  <a:gd name="connsiteY41" fmla="*/ 288333 h 389956"/>
                  <a:gd name="connsiteX42" fmla="*/ 342833 w 446302"/>
                  <a:gd name="connsiteY42" fmla="*/ 273757 h 389956"/>
                  <a:gd name="connsiteX43" fmla="*/ 417114 w 446302"/>
                  <a:gd name="connsiteY43" fmla="*/ 273757 h 389956"/>
                  <a:gd name="connsiteX44" fmla="*/ 417114 w 446302"/>
                  <a:gd name="connsiteY44" fmla="*/ 29200 h 389956"/>
                  <a:gd name="connsiteX45" fmla="*/ 29855 w 446302"/>
                  <a:gd name="connsiteY45" fmla="*/ 29200 h 389956"/>
                  <a:gd name="connsiteX46" fmla="*/ 29855 w 446302"/>
                  <a:gd name="connsiteY46" fmla="*/ 273090 h 389956"/>
                  <a:gd name="connsiteX47" fmla="*/ 111754 w 446302"/>
                  <a:gd name="connsiteY47" fmla="*/ 273090 h 389956"/>
                  <a:gd name="connsiteX48" fmla="*/ 126324 w 446302"/>
                  <a:gd name="connsiteY48" fmla="*/ 287714 h 389956"/>
                  <a:gd name="connsiteX49" fmla="*/ 111754 w 446302"/>
                  <a:gd name="connsiteY49" fmla="*/ 302338 h 389956"/>
                  <a:gd name="connsiteX50" fmla="*/ 14618 w 446302"/>
                  <a:gd name="connsiteY50" fmla="*/ 302338 h 389956"/>
                  <a:gd name="connsiteX51" fmla="*/ 0 w 446302"/>
                  <a:gd name="connsiteY51" fmla="*/ 287714 h 389956"/>
                  <a:gd name="connsiteX52" fmla="*/ 0 w 446302"/>
                  <a:gd name="connsiteY52" fmla="*/ 14624 h 389956"/>
                  <a:gd name="connsiteX53" fmla="*/ 14618 w 446302"/>
                  <a:gd name="connsiteY53" fmla="*/ 0 h 389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46302" h="389956">
                    <a:moveTo>
                      <a:pt x="223413" y="289001"/>
                    </a:moveTo>
                    <a:lnTo>
                      <a:pt x="168842" y="360098"/>
                    </a:lnTo>
                    <a:lnTo>
                      <a:pt x="277413" y="360098"/>
                    </a:lnTo>
                    <a:close/>
                    <a:moveTo>
                      <a:pt x="223413" y="249619"/>
                    </a:moveTo>
                    <a:cubicBezTo>
                      <a:pt x="228508" y="249619"/>
                      <a:pt x="232318" y="251523"/>
                      <a:pt x="235508" y="255333"/>
                    </a:cubicBezTo>
                    <a:lnTo>
                      <a:pt x="319317" y="365813"/>
                    </a:lnTo>
                    <a:cubicBezTo>
                      <a:pt x="322460" y="370241"/>
                      <a:pt x="323126" y="376622"/>
                      <a:pt x="320555" y="381051"/>
                    </a:cubicBezTo>
                    <a:cubicBezTo>
                      <a:pt x="317412" y="386766"/>
                      <a:pt x="312317" y="389956"/>
                      <a:pt x="307222" y="389956"/>
                    </a:cubicBezTo>
                    <a:lnTo>
                      <a:pt x="138985" y="389956"/>
                    </a:lnTo>
                    <a:cubicBezTo>
                      <a:pt x="133271" y="389956"/>
                      <a:pt x="128176" y="386766"/>
                      <a:pt x="125652" y="381670"/>
                    </a:cubicBezTo>
                    <a:cubicBezTo>
                      <a:pt x="123128" y="376622"/>
                      <a:pt x="123747" y="370908"/>
                      <a:pt x="126938" y="366432"/>
                    </a:cubicBezTo>
                    <a:lnTo>
                      <a:pt x="211366" y="255333"/>
                    </a:lnTo>
                    <a:cubicBezTo>
                      <a:pt x="213889" y="251523"/>
                      <a:pt x="218366" y="249619"/>
                      <a:pt x="223413" y="249619"/>
                    </a:cubicBezTo>
                    <a:close/>
                    <a:moveTo>
                      <a:pt x="252059" y="149870"/>
                    </a:moveTo>
                    <a:cubicBezTo>
                      <a:pt x="290937" y="148790"/>
                      <a:pt x="328186" y="168749"/>
                      <a:pt x="330079" y="170175"/>
                    </a:cubicBezTo>
                    <a:cubicBezTo>
                      <a:pt x="333888" y="172742"/>
                      <a:pt x="335793" y="177782"/>
                      <a:pt x="333269" y="181585"/>
                    </a:cubicBezTo>
                    <a:cubicBezTo>
                      <a:pt x="330745" y="185389"/>
                      <a:pt x="325650" y="187290"/>
                      <a:pt x="321841" y="184770"/>
                    </a:cubicBezTo>
                    <a:cubicBezTo>
                      <a:pt x="321222" y="184152"/>
                      <a:pt x="262175" y="153059"/>
                      <a:pt x="222175" y="174644"/>
                    </a:cubicBezTo>
                    <a:cubicBezTo>
                      <a:pt x="205651" y="182251"/>
                      <a:pt x="189128" y="185389"/>
                      <a:pt x="173890" y="185389"/>
                    </a:cubicBezTo>
                    <a:cubicBezTo>
                      <a:pt x="143414" y="185389"/>
                      <a:pt x="119319" y="173978"/>
                      <a:pt x="117414" y="173360"/>
                    </a:cubicBezTo>
                    <a:cubicBezTo>
                      <a:pt x="112938" y="171458"/>
                      <a:pt x="111700" y="166371"/>
                      <a:pt x="113605" y="161950"/>
                    </a:cubicBezTo>
                    <a:cubicBezTo>
                      <a:pt x="115509" y="157528"/>
                      <a:pt x="120557" y="156245"/>
                      <a:pt x="125033" y="158147"/>
                    </a:cubicBezTo>
                    <a:cubicBezTo>
                      <a:pt x="125652" y="158765"/>
                      <a:pt x="173890" y="180967"/>
                      <a:pt x="213889" y="159430"/>
                    </a:cubicBezTo>
                    <a:cubicBezTo>
                      <a:pt x="225961" y="152929"/>
                      <a:pt x="239100" y="150231"/>
                      <a:pt x="252059" y="149870"/>
                    </a:cubicBezTo>
                    <a:close/>
                    <a:moveTo>
                      <a:pt x="252059" y="110522"/>
                    </a:moveTo>
                    <a:cubicBezTo>
                      <a:pt x="290937" y="109453"/>
                      <a:pt x="328186" y="129472"/>
                      <a:pt x="330079" y="130900"/>
                    </a:cubicBezTo>
                    <a:cubicBezTo>
                      <a:pt x="333888" y="133424"/>
                      <a:pt x="335793" y="138520"/>
                      <a:pt x="333269" y="142329"/>
                    </a:cubicBezTo>
                    <a:cubicBezTo>
                      <a:pt x="330745" y="146139"/>
                      <a:pt x="325650" y="148044"/>
                      <a:pt x="321841" y="145472"/>
                    </a:cubicBezTo>
                    <a:cubicBezTo>
                      <a:pt x="321222" y="144853"/>
                      <a:pt x="262175" y="113757"/>
                      <a:pt x="222175" y="135329"/>
                    </a:cubicBezTo>
                    <a:cubicBezTo>
                      <a:pt x="205651" y="143568"/>
                      <a:pt x="189128" y="146139"/>
                      <a:pt x="173890" y="146139"/>
                    </a:cubicBezTo>
                    <a:cubicBezTo>
                      <a:pt x="143414" y="146139"/>
                      <a:pt x="119319" y="134710"/>
                      <a:pt x="117414" y="134043"/>
                    </a:cubicBezTo>
                    <a:cubicBezTo>
                      <a:pt x="112938" y="132138"/>
                      <a:pt x="111700" y="127090"/>
                      <a:pt x="113605" y="122614"/>
                    </a:cubicBezTo>
                    <a:cubicBezTo>
                      <a:pt x="115509" y="118185"/>
                      <a:pt x="120557" y="116900"/>
                      <a:pt x="125033" y="118804"/>
                    </a:cubicBezTo>
                    <a:cubicBezTo>
                      <a:pt x="125652" y="119471"/>
                      <a:pt x="173890" y="141663"/>
                      <a:pt x="213889" y="120090"/>
                    </a:cubicBezTo>
                    <a:cubicBezTo>
                      <a:pt x="225961" y="113578"/>
                      <a:pt x="239100" y="110879"/>
                      <a:pt x="252059" y="110522"/>
                    </a:cubicBezTo>
                    <a:close/>
                    <a:moveTo>
                      <a:pt x="14618" y="0"/>
                    </a:moveTo>
                    <a:lnTo>
                      <a:pt x="431732" y="0"/>
                    </a:lnTo>
                    <a:cubicBezTo>
                      <a:pt x="439969" y="0"/>
                      <a:pt x="446302" y="6335"/>
                      <a:pt x="446302" y="14624"/>
                    </a:cubicBezTo>
                    <a:lnTo>
                      <a:pt x="446302" y="288333"/>
                    </a:lnTo>
                    <a:cubicBezTo>
                      <a:pt x="446302" y="296622"/>
                      <a:pt x="439350" y="302957"/>
                      <a:pt x="431732" y="302957"/>
                    </a:cubicBezTo>
                    <a:lnTo>
                      <a:pt x="342833" y="302957"/>
                    </a:lnTo>
                    <a:cubicBezTo>
                      <a:pt x="334596" y="302957"/>
                      <a:pt x="328215" y="296622"/>
                      <a:pt x="328215" y="288333"/>
                    </a:cubicBezTo>
                    <a:cubicBezTo>
                      <a:pt x="328215" y="280093"/>
                      <a:pt x="334596" y="273757"/>
                      <a:pt x="342833" y="273757"/>
                    </a:cubicBezTo>
                    <a:lnTo>
                      <a:pt x="417114" y="273757"/>
                    </a:lnTo>
                    <a:lnTo>
                      <a:pt x="417114" y="29200"/>
                    </a:lnTo>
                    <a:lnTo>
                      <a:pt x="29855" y="29200"/>
                    </a:lnTo>
                    <a:lnTo>
                      <a:pt x="29855" y="273090"/>
                    </a:lnTo>
                    <a:lnTo>
                      <a:pt x="111754" y="273090"/>
                    </a:lnTo>
                    <a:cubicBezTo>
                      <a:pt x="119992" y="273090"/>
                      <a:pt x="126324" y="279473"/>
                      <a:pt x="126324" y="287714"/>
                    </a:cubicBezTo>
                    <a:cubicBezTo>
                      <a:pt x="126324" y="295955"/>
                      <a:pt x="119992" y="302338"/>
                      <a:pt x="111754" y="302338"/>
                    </a:cubicBezTo>
                    <a:lnTo>
                      <a:pt x="14618" y="302338"/>
                    </a:lnTo>
                    <a:cubicBezTo>
                      <a:pt x="6333" y="302338"/>
                      <a:pt x="0" y="295955"/>
                      <a:pt x="0" y="287714"/>
                    </a:cubicBezTo>
                    <a:lnTo>
                      <a:pt x="0" y="14624"/>
                    </a:lnTo>
                    <a:cubicBezTo>
                      <a:pt x="0" y="6335"/>
                      <a:pt x="6333" y="0"/>
                      <a:pt x="14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205A199-019B-417A-AF01-00FE26444FD4}"/>
                  </a:ext>
                </a:extLst>
              </p:cNvPr>
              <p:cNvSpPr/>
              <p:nvPr/>
            </p:nvSpPr>
            <p:spPr>
              <a:xfrm>
                <a:off x="1415479" y="1196752"/>
                <a:ext cx="10513169" cy="50405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8FA6141-82DB-4303-9427-DAE194C4E887}"/>
                </a:ext>
              </a:extLst>
            </p:cNvPr>
            <p:cNvSpPr txBox="1"/>
            <p:nvPr/>
          </p:nvSpPr>
          <p:spPr>
            <a:xfrm>
              <a:off x="1568673" y="1124744"/>
              <a:ext cx="10431983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1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32089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在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pandas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中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transform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根据作用对象和场景的不同，主要可分为以下几种：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186049B-9CC4-44F6-BCB7-4DE3996BBAF3}"/>
              </a:ext>
            </a:extLst>
          </p:cNvPr>
          <p:cNvGrpSpPr/>
          <p:nvPr/>
        </p:nvGrpSpPr>
        <p:grpSpPr>
          <a:xfrm>
            <a:off x="850289" y="2186668"/>
            <a:ext cx="3134802" cy="4109357"/>
            <a:chOff x="889000" y="2024743"/>
            <a:chExt cx="3134802" cy="4109357"/>
          </a:xfrm>
        </p:grpSpPr>
        <p:grpSp>
          <p:nvGrpSpPr>
            <p:cNvPr id="13" name="iṡļîde">
              <a:extLst>
                <a:ext uri="{FF2B5EF4-FFF2-40B4-BE49-F238E27FC236}">
                  <a16:creationId xmlns:a16="http://schemas.microsoft.com/office/drawing/2014/main" id="{2C093B9C-CC01-4171-AE9E-50BE3B3BE38D}"/>
                </a:ext>
              </a:extLst>
            </p:cNvPr>
            <p:cNvGrpSpPr/>
            <p:nvPr/>
          </p:nvGrpSpPr>
          <p:grpSpPr>
            <a:xfrm>
              <a:off x="889000" y="2024743"/>
              <a:ext cx="3134802" cy="4109357"/>
              <a:chOff x="1532809" y="2024743"/>
              <a:chExt cx="2563330" cy="4109357"/>
            </a:xfrm>
          </p:grpSpPr>
          <p:sp>
            <p:nvSpPr>
              <p:cNvPr id="15" name="îṧḻîḋé">
                <a:extLst>
                  <a:ext uri="{FF2B5EF4-FFF2-40B4-BE49-F238E27FC236}">
                    <a16:creationId xmlns:a16="http://schemas.microsoft.com/office/drawing/2014/main" id="{9F69267A-F2F9-44A6-89A7-CC5228C22314}"/>
                  </a:ext>
                </a:extLst>
              </p:cNvPr>
              <p:cNvSpPr/>
              <p:nvPr/>
            </p:nvSpPr>
            <p:spPr>
              <a:xfrm>
                <a:off x="1532809" y="2024743"/>
                <a:ext cx="2563330" cy="4109357"/>
              </a:xfrm>
              <a:prstGeom prst="rect">
                <a:avLst/>
              </a:prstGeom>
              <a:solidFill>
                <a:schemeClr val="bg1">
                  <a:alpha val="9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en-GB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îŝļïḋé">
                <a:extLst>
                  <a:ext uri="{FF2B5EF4-FFF2-40B4-BE49-F238E27FC236}">
                    <a16:creationId xmlns:a16="http://schemas.microsoft.com/office/drawing/2014/main" id="{257DE683-47F2-4509-AF4B-F437EFE295FC}"/>
                  </a:ext>
                </a:extLst>
              </p:cNvPr>
              <p:cNvSpPr txBox="1"/>
              <p:nvPr/>
            </p:nvSpPr>
            <p:spPr>
              <a:xfrm>
                <a:off x="1801228" y="2248678"/>
                <a:ext cx="5756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00B0F0"/>
                    </a:solidFill>
                  </a:rPr>
                  <a:t>01</a:t>
                </a:r>
                <a:endParaRPr lang="en-GB" sz="4000" b="1" dirty="0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17" name="íṣļíḑe">
                <a:extLst>
                  <a:ext uri="{FF2B5EF4-FFF2-40B4-BE49-F238E27FC236}">
                    <a16:creationId xmlns:a16="http://schemas.microsoft.com/office/drawing/2014/main" id="{65EE1AAC-5345-4B33-A490-1BE23919A03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89075" y="2831427"/>
                <a:ext cx="0" cy="469561"/>
              </a:xfrm>
              <a:prstGeom prst="line">
                <a:avLst/>
              </a:prstGeom>
              <a:noFill/>
              <a:ln w="25400" cap="flat">
                <a:solidFill>
                  <a:srgbClr val="00B0F0"/>
                </a:solidFill>
                <a:prstDash val="solid"/>
                <a:bevel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îšľiḓé">
                <a:extLst>
                  <a:ext uri="{FF2B5EF4-FFF2-40B4-BE49-F238E27FC236}">
                    <a16:creationId xmlns:a16="http://schemas.microsoft.com/office/drawing/2014/main" id="{1C1CC1D3-3F43-4411-A13A-8AF179634B48}"/>
                  </a:ext>
                </a:extLst>
              </p:cNvPr>
              <p:cNvSpPr/>
              <p:nvPr/>
            </p:nvSpPr>
            <p:spPr>
              <a:xfrm>
                <a:off x="1781175" y="4514850"/>
                <a:ext cx="2073275" cy="1313145"/>
              </a:xfrm>
              <a:prstGeom prst="rect">
                <a:avLst/>
              </a:prstGeom>
              <a:blipFill>
                <a:blip r:embed="rId3"/>
                <a:stretch>
                  <a:fillRect t="-14501" b="-14223"/>
                </a:stretch>
              </a:blipFill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F73AEA5-9DB3-45FE-A979-231879A01CED}"/>
                </a:ext>
              </a:extLst>
            </p:cNvPr>
            <p:cNvSpPr txBox="1"/>
            <p:nvPr/>
          </p:nvSpPr>
          <p:spPr>
            <a:xfrm>
              <a:off x="1127448" y="3212976"/>
              <a:ext cx="2520280" cy="9612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transform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作用于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Series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03EF7C5-F781-408B-BA55-7A0037C81673}"/>
              </a:ext>
            </a:extLst>
          </p:cNvPr>
          <p:cNvGrpSpPr/>
          <p:nvPr/>
        </p:nvGrpSpPr>
        <p:grpSpPr>
          <a:xfrm>
            <a:off x="4497826" y="2186668"/>
            <a:ext cx="3134802" cy="4109357"/>
            <a:chOff x="4536537" y="2024743"/>
            <a:chExt cx="3134802" cy="4109357"/>
          </a:xfrm>
        </p:grpSpPr>
        <p:grpSp>
          <p:nvGrpSpPr>
            <p:cNvPr id="20" name="i$ļíḓe">
              <a:extLst>
                <a:ext uri="{FF2B5EF4-FFF2-40B4-BE49-F238E27FC236}">
                  <a16:creationId xmlns:a16="http://schemas.microsoft.com/office/drawing/2014/main" id="{5167DB9A-A263-4EF6-9787-BAF3872F3271}"/>
                </a:ext>
              </a:extLst>
            </p:cNvPr>
            <p:cNvGrpSpPr/>
            <p:nvPr/>
          </p:nvGrpSpPr>
          <p:grpSpPr>
            <a:xfrm>
              <a:off x="4536537" y="2024743"/>
              <a:ext cx="3134802" cy="4109357"/>
              <a:chOff x="1532809" y="2024743"/>
              <a:chExt cx="2563330" cy="4109357"/>
            </a:xfrm>
          </p:grpSpPr>
          <p:sp>
            <p:nvSpPr>
              <p:cNvPr id="22" name="íṥḻïďe">
                <a:extLst>
                  <a:ext uri="{FF2B5EF4-FFF2-40B4-BE49-F238E27FC236}">
                    <a16:creationId xmlns:a16="http://schemas.microsoft.com/office/drawing/2014/main" id="{2B12F87D-DADC-412C-BA54-B0B89B264117}"/>
                  </a:ext>
                </a:extLst>
              </p:cNvPr>
              <p:cNvSpPr/>
              <p:nvPr/>
            </p:nvSpPr>
            <p:spPr>
              <a:xfrm>
                <a:off x="1532809" y="2024743"/>
                <a:ext cx="2563330" cy="4109357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en-GB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ïşḷîḓè">
                <a:extLst>
                  <a:ext uri="{FF2B5EF4-FFF2-40B4-BE49-F238E27FC236}">
                    <a16:creationId xmlns:a16="http://schemas.microsoft.com/office/drawing/2014/main" id="{2CB33D39-9B17-415D-BC4E-78FA3E3C8C31}"/>
                  </a:ext>
                </a:extLst>
              </p:cNvPr>
              <p:cNvSpPr txBox="1"/>
              <p:nvPr/>
            </p:nvSpPr>
            <p:spPr>
              <a:xfrm>
                <a:off x="1801228" y="2248678"/>
                <a:ext cx="5756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00B0F0"/>
                    </a:solidFill>
                  </a:rPr>
                  <a:t>02</a:t>
                </a:r>
                <a:endParaRPr lang="en-GB" sz="4000" b="1" dirty="0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24" name="işḻiḓê">
                <a:extLst>
                  <a:ext uri="{FF2B5EF4-FFF2-40B4-BE49-F238E27FC236}">
                    <a16:creationId xmlns:a16="http://schemas.microsoft.com/office/drawing/2014/main" id="{7CB81D89-B46C-430F-943D-E31954D3076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89075" y="2831427"/>
                <a:ext cx="0" cy="469561"/>
              </a:xfrm>
              <a:prstGeom prst="line">
                <a:avLst/>
              </a:prstGeom>
              <a:noFill/>
              <a:ln w="25400" cap="flat">
                <a:solidFill>
                  <a:srgbClr val="00B0F0"/>
                </a:solidFill>
                <a:prstDash val="solid"/>
                <a:bevel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išḻîďe">
                <a:extLst>
                  <a:ext uri="{FF2B5EF4-FFF2-40B4-BE49-F238E27FC236}">
                    <a16:creationId xmlns:a16="http://schemas.microsoft.com/office/drawing/2014/main" id="{A95ED85E-943F-4FDD-86D7-D2139910A79A}"/>
                  </a:ext>
                </a:extLst>
              </p:cNvPr>
              <p:cNvSpPr/>
              <p:nvPr/>
            </p:nvSpPr>
            <p:spPr>
              <a:xfrm>
                <a:off x="1781175" y="4514850"/>
                <a:ext cx="2073275" cy="1313145"/>
              </a:xfrm>
              <a:prstGeom prst="rect">
                <a:avLst/>
              </a:prstGeom>
              <a:blipFill>
                <a:blip r:embed="rId4"/>
                <a:stretch>
                  <a:fillRect t="-14493" b="-14216"/>
                </a:stretch>
              </a:blipFill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857158F-CCA2-4110-935F-95067B4A3A11}"/>
                </a:ext>
              </a:extLst>
            </p:cNvPr>
            <p:cNvSpPr txBox="1"/>
            <p:nvPr/>
          </p:nvSpPr>
          <p:spPr>
            <a:xfrm>
              <a:off x="4727848" y="3284984"/>
              <a:ext cx="2736304" cy="9612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transform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作用于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DataFrame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004D42E-8C43-4206-9974-36BDD4D348AE}"/>
              </a:ext>
            </a:extLst>
          </p:cNvPr>
          <p:cNvGrpSpPr/>
          <p:nvPr/>
        </p:nvGrpSpPr>
        <p:grpSpPr>
          <a:xfrm>
            <a:off x="8145362" y="2186668"/>
            <a:ext cx="3134802" cy="4109357"/>
            <a:chOff x="8184073" y="2024743"/>
            <a:chExt cx="3134802" cy="4109357"/>
          </a:xfrm>
        </p:grpSpPr>
        <p:grpSp>
          <p:nvGrpSpPr>
            <p:cNvPr id="27" name="iśḻíḑé">
              <a:extLst>
                <a:ext uri="{FF2B5EF4-FFF2-40B4-BE49-F238E27FC236}">
                  <a16:creationId xmlns:a16="http://schemas.microsoft.com/office/drawing/2014/main" id="{87F54411-D9BB-4CC2-B474-D2BF03284309}"/>
                </a:ext>
              </a:extLst>
            </p:cNvPr>
            <p:cNvGrpSpPr/>
            <p:nvPr/>
          </p:nvGrpSpPr>
          <p:grpSpPr>
            <a:xfrm>
              <a:off x="8184073" y="2024743"/>
              <a:ext cx="3134802" cy="4109357"/>
              <a:chOff x="1532809" y="2024743"/>
              <a:chExt cx="2563330" cy="4109357"/>
            </a:xfrm>
          </p:grpSpPr>
          <p:sp>
            <p:nvSpPr>
              <p:cNvPr id="29" name="íş1îďe">
                <a:extLst>
                  <a:ext uri="{FF2B5EF4-FFF2-40B4-BE49-F238E27FC236}">
                    <a16:creationId xmlns:a16="http://schemas.microsoft.com/office/drawing/2014/main" id="{69A054E5-D7C7-4E35-BF00-713F026DABDC}"/>
                  </a:ext>
                </a:extLst>
              </p:cNvPr>
              <p:cNvSpPr/>
              <p:nvPr/>
            </p:nvSpPr>
            <p:spPr>
              <a:xfrm>
                <a:off x="1532809" y="2024743"/>
                <a:ext cx="2563330" cy="4109357"/>
              </a:xfrm>
              <a:prstGeom prst="rect">
                <a:avLst/>
              </a:prstGeom>
              <a:solidFill>
                <a:schemeClr val="bg1">
                  <a:alpha val="11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en-GB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ṥḻíde">
                <a:extLst>
                  <a:ext uri="{FF2B5EF4-FFF2-40B4-BE49-F238E27FC236}">
                    <a16:creationId xmlns:a16="http://schemas.microsoft.com/office/drawing/2014/main" id="{306F4A84-9AB7-434E-9A79-11288E98EEC8}"/>
                  </a:ext>
                </a:extLst>
              </p:cNvPr>
              <p:cNvSpPr txBox="1"/>
              <p:nvPr/>
            </p:nvSpPr>
            <p:spPr>
              <a:xfrm>
                <a:off x="1801228" y="2248678"/>
                <a:ext cx="5756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00B0F0"/>
                    </a:solidFill>
                  </a:rPr>
                  <a:t>03</a:t>
                </a:r>
                <a:endParaRPr lang="en-GB" sz="4000" b="1" dirty="0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31" name="îṥḻïḑè">
                <a:extLst>
                  <a:ext uri="{FF2B5EF4-FFF2-40B4-BE49-F238E27FC236}">
                    <a16:creationId xmlns:a16="http://schemas.microsoft.com/office/drawing/2014/main" id="{8AE201FF-FB18-4E9C-8F89-FFE8662C880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89075" y="2831427"/>
                <a:ext cx="0" cy="469561"/>
              </a:xfrm>
              <a:prstGeom prst="line">
                <a:avLst/>
              </a:prstGeom>
              <a:noFill/>
              <a:ln w="25400" cap="flat">
                <a:solidFill>
                  <a:srgbClr val="00B0F0"/>
                </a:solidFill>
                <a:prstDash val="solid"/>
                <a:bevel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îṧliḓé">
                <a:extLst>
                  <a:ext uri="{FF2B5EF4-FFF2-40B4-BE49-F238E27FC236}">
                    <a16:creationId xmlns:a16="http://schemas.microsoft.com/office/drawing/2014/main" id="{D8BEDABA-355A-44DC-B7E3-B1EEB9E0B9D5}"/>
                  </a:ext>
                </a:extLst>
              </p:cNvPr>
              <p:cNvSpPr/>
              <p:nvPr/>
            </p:nvSpPr>
            <p:spPr>
              <a:xfrm>
                <a:off x="1781175" y="4514850"/>
                <a:ext cx="2073275" cy="1313145"/>
              </a:xfrm>
              <a:prstGeom prst="rect">
                <a:avLst/>
              </a:prstGeom>
              <a:blipFill>
                <a:blip r:embed="rId5"/>
                <a:stretch>
                  <a:fillRect t="-14535" b="-14257"/>
                </a:stretch>
              </a:blipFill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430C11A-92F2-4997-A723-ABD9D4EB68E4}"/>
                </a:ext>
              </a:extLst>
            </p:cNvPr>
            <p:cNvSpPr txBox="1"/>
            <p:nvPr/>
          </p:nvSpPr>
          <p:spPr>
            <a:xfrm>
              <a:off x="8400256" y="3212976"/>
              <a:ext cx="2883694" cy="9612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transform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作用于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DataFrame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的分组过程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transform聚合</a:t>
            </a:r>
          </a:p>
        </p:txBody>
      </p:sp>
      <p:grpSp>
        <p:nvGrpSpPr>
          <p:cNvPr id="5" name="işḻiḋe">
            <a:extLst>
              <a:ext uri="{FF2B5EF4-FFF2-40B4-BE49-F238E27FC236}">
                <a16:creationId xmlns:a16="http://schemas.microsoft.com/office/drawing/2014/main" id="{D85AE9DE-E058-4D52-A3A8-33E455DB0CD7}"/>
              </a:ext>
            </a:extLst>
          </p:cNvPr>
          <p:cNvGrpSpPr/>
          <p:nvPr/>
        </p:nvGrpSpPr>
        <p:grpSpPr>
          <a:xfrm>
            <a:off x="1487488" y="1484784"/>
            <a:ext cx="9327331" cy="4176463"/>
            <a:chOff x="2590167" y="1513404"/>
            <a:chExt cx="7209750" cy="3228282"/>
          </a:xfrm>
        </p:grpSpPr>
        <p:sp>
          <p:nvSpPr>
            <p:cNvPr id="6" name="íšḻídé">
              <a:extLst>
                <a:ext uri="{FF2B5EF4-FFF2-40B4-BE49-F238E27FC236}">
                  <a16:creationId xmlns:a16="http://schemas.microsoft.com/office/drawing/2014/main" id="{017BE773-9328-4D4E-B9B3-3D25CFC3D5F3}"/>
                </a:ext>
              </a:extLst>
            </p:cNvPr>
            <p:cNvSpPr/>
            <p:nvPr/>
          </p:nvSpPr>
          <p:spPr>
            <a:xfrm>
              <a:off x="2590167" y="4185087"/>
              <a:ext cx="7011666" cy="298218"/>
            </a:xfrm>
            <a:prstGeom prst="rect">
              <a:avLst/>
            </a:prstGeom>
            <a:gradFill>
              <a:gsLst>
                <a:gs pos="48000">
                  <a:srgbClr val="00B0F0">
                    <a:alpha val="18000"/>
                  </a:srgbClr>
                </a:gs>
                <a:gs pos="0">
                  <a:schemeClr val="tx1">
                    <a:lumMod val="50000"/>
                    <a:lumOff val="50000"/>
                    <a:alpha val="53000"/>
                  </a:schemeClr>
                </a:gs>
              </a:gsLst>
              <a:lin ang="0" scaled="0"/>
            </a:gra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îsḻïḓè">
              <a:extLst>
                <a:ext uri="{FF2B5EF4-FFF2-40B4-BE49-F238E27FC236}">
                  <a16:creationId xmlns:a16="http://schemas.microsoft.com/office/drawing/2014/main" id="{2728EBC2-DD3F-45A3-91DB-6F7F5DF91B11}"/>
                </a:ext>
              </a:extLst>
            </p:cNvPr>
            <p:cNvSpPr/>
            <p:nvPr/>
          </p:nvSpPr>
          <p:spPr>
            <a:xfrm flipH="1" flipV="1">
              <a:off x="2590167" y="1829006"/>
              <a:ext cx="7011666" cy="2912680"/>
            </a:xfrm>
            <a:prstGeom prst="roundRect">
              <a:avLst>
                <a:gd name="adj" fmla="val 14614"/>
              </a:avLst>
            </a:prstGeom>
            <a:ln w="76200" cap="rnd">
              <a:gradFill>
                <a:gsLst>
                  <a:gs pos="100000">
                    <a:schemeClr val="accent5">
                      <a:lumMod val="60000"/>
                      <a:lumOff val="40000"/>
                      <a:alpha val="0"/>
                    </a:schemeClr>
                  </a:gs>
                  <a:gs pos="20000">
                    <a:schemeClr val="accent5"/>
                  </a:gs>
                </a:gsLst>
                <a:lin ang="66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íŝ1ïde">
              <a:extLst>
                <a:ext uri="{FF2B5EF4-FFF2-40B4-BE49-F238E27FC236}">
                  <a16:creationId xmlns:a16="http://schemas.microsoft.com/office/drawing/2014/main" id="{8AD09A31-7888-4E92-B39D-5CADFDB842E7}"/>
                </a:ext>
              </a:extLst>
            </p:cNvPr>
            <p:cNvSpPr/>
            <p:nvPr/>
          </p:nvSpPr>
          <p:spPr>
            <a:xfrm>
              <a:off x="8211832" y="1513404"/>
              <a:ext cx="1588085" cy="1588085"/>
            </a:xfrm>
            <a:prstGeom prst="ellipse">
              <a:avLst/>
            </a:prstGeom>
            <a:blipFill>
              <a:blip r:embed="rId3"/>
              <a:stretch>
                <a:fillRect l="-25155" r="-24845"/>
              </a:stretch>
            </a:blipFill>
            <a:ln w="38100">
              <a:solidFill>
                <a:schemeClr val="accent5"/>
              </a:solidFill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135560" y="2492896"/>
            <a:ext cx="6408712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transform作用于Series，可以对Series每一个元素进行指定的操作，例如，对每个元素进行平方操作。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transform的参数可以是一个函数，表示需要对每一个元素进行的操作。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transform聚合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99474" y="1536700"/>
            <a:ext cx="9593053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下面的代码可以生成一个Series，然后通过transform将Series中的每一个元素进行平方操作：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pandas as pd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numpy as np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series = pd.Series([1, 2, 3, 4, 5, 6])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 = series.transform(lambda x: x ** 2)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print(result)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F83D716-4AB6-4608-933C-D6CD860383D9}"/>
              </a:ext>
            </a:extLst>
          </p:cNvPr>
          <p:cNvGrpSpPr/>
          <p:nvPr/>
        </p:nvGrpSpPr>
        <p:grpSpPr>
          <a:xfrm>
            <a:off x="7464152" y="2780928"/>
            <a:ext cx="3364758" cy="2540608"/>
            <a:chOff x="6672064" y="1964729"/>
            <a:chExt cx="4445725" cy="3356807"/>
          </a:xfrm>
        </p:grpSpPr>
        <p:grpSp>
          <p:nvGrpSpPr>
            <p:cNvPr id="6" name="组合 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772D5555-2BEF-490C-AE6C-4A29D52A04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2064" y="1964729"/>
              <a:ext cx="4445725" cy="3356807"/>
              <a:chOff x="2638426" y="822326"/>
              <a:chExt cx="6818313" cy="5148263"/>
            </a:xfrm>
          </p:grpSpPr>
          <p:sp>
            <p:nvSpPr>
              <p:cNvPr id="8" name="ïṣ1iďê">
                <a:extLst>
                  <a:ext uri="{FF2B5EF4-FFF2-40B4-BE49-F238E27FC236}">
                    <a16:creationId xmlns:a16="http://schemas.microsoft.com/office/drawing/2014/main" id="{ED4EE310-5045-4694-A55F-824AA095D18E}"/>
                  </a:ext>
                </a:extLst>
              </p:cNvPr>
              <p:cNvSpPr/>
              <p:nvPr/>
            </p:nvSpPr>
            <p:spPr bwMode="auto">
              <a:xfrm>
                <a:off x="2638426" y="822326"/>
                <a:ext cx="6818313" cy="5148263"/>
              </a:xfrm>
              <a:custGeom>
                <a:avLst/>
                <a:gdLst>
                  <a:gd name="T0" fmla="*/ 1222 w 2763"/>
                  <a:gd name="T1" fmla="*/ 2083 h 2089"/>
                  <a:gd name="T2" fmla="*/ 737 w 2763"/>
                  <a:gd name="T3" fmla="*/ 2051 h 2089"/>
                  <a:gd name="T4" fmla="*/ 631 w 2763"/>
                  <a:gd name="T5" fmla="*/ 2017 h 2089"/>
                  <a:gd name="T6" fmla="*/ 429 w 2763"/>
                  <a:gd name="T7" fmla="*/ 1914 h 2089"/>
                  <a:gd name="T8" fmla="*/ 84 w 2763"/>
                  <a:gd name="T9" fmla="*/ 1461 h 2089"/>
                  <a:gd name="T10" fmla="*/ 162 w 2763"/>
                  <a:gd name="T11" fmla="*/ 655 h 2089"/>
                  <a:gd name="T12" fmla="*/ 630 w 2763"/>
                  <a:gd name="T13" fmla="*/ 133 h 2089"/>
                  <a:gd name="T14" fmla="*/ 1404 w 2763"/>
                  <a:gd name="T15" fmla="*/ 80 h 2089"/>
                  <a:gd name="T16" fmla="*/ 1651 w 2763"/>
                  <a:gd name="T17" fmla="*/ 155 h 2089"/>
                  <a:gd name="T18" fmla="*/ 2166 w 2763"/>
                  <a:gd name="T19" fmla="*/ 171 h 2089"/>
                  <a:gd name="T20" fmla="*/ 2345 w 2763"/>
                  <a:gd name="T21" fmla="*/ 176 h 2089"/>
                  <a:gd name="T22" fmla="*/ 2627 w 2763"/>
                  <a:gd name="T23" fmla="*/ 447 h 2089"/>
                  <a:gd name="T24" fmla="*/ 2763 w 2763"/>
                  <a:gd name="T25" fmla="*/ 876 h 2089"/>
                  <a:gd name="T26" fmla="*/ 1222 w 2763"/>
                  <a:gd name="T27" fmla="*/ 2083 h 2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63" h="2089">
                    <a:moveTo>
                      <a:pt x="1222" y="2083"/>
                    </a:moveTo>
                    <a:cubicBezTo>
                      <a:pt x="1059" y="2087"/>
                      <a:pt x="895" y="2089"/>
                      <a:pt x="737" y="2051"/>
                    </a:cubicBezTo>
                    <a:cubicBezTo>
                      <a:pt x="701" y="2042"/>
                      <a:pt x="666" y="2031"/>
                      <a:pt x="631" y="2017"/>
                    </a:cubicBezTo>
                    <a:cubicBezTo>
                      <a:pt x="561" y="1990"/>
                      <a:pt x="493" y="1954"/>
                      <a:pt x="429" y="1914"/>
                    </a:cubicBezTo>
                    <a:cubicBezTo>
                      <a:pt x="262" y="1812"/>
                      <a:pt x="143" y="1647"/>
                      <a:pt x="84" y="1461"/>
                    </a:cubicBezTo>
                    <a:cubicBezTo>
                      <a:pt x="0" y="1196"/>
                      <a:pt x="38" y="902"/>
                      <a:pt x="162" y="655"/>
                    </a:cubicBezTo>
                    <a:cubicBezTo>
                      <a:pt x="266" y="448"/>
                      <a:pt x="428" y="251"/>
                      <a:pt x="630" y="133"/>
                    </a:cubicBezTo>
                    <a:cubicBezTo>
                      <a:pt x="857" y="0"/>
                      <a:pt x="1157" y="13"/>
                      <a:pt x="1404" y="80"/>
                    </a:cubicBezTo>
                    <a:cubicBezTo>
                      <a:pt x="1487" y="102"/>
                      <a:pt x="1568" y="135"/>
                      <a:pt x="1651" y="155"/>
                    </a:cubicBezTo>
                    <a:cubicBezTo>
                      <a:pt x="1819" y="196"/>
                      <a:pt x="1994" y="184"/>
                      <a:pt x="2166" y="171"/>
                    </a:cubicBezTo>
                    <a:cubicBezTo>
                      <a:pt x="2226" y="167"/>
                      <a:pt x="2287" y="162"/>
                      <a:pt x="2345" y="176"/>
                    </a:cubicBezTo>
                    <a:cubicBezTo>
                      <a:pt x="2466" y="205"/>
                      <a:pt x="2566" y="346"/>
                      <a:pt x="2627" y="447"/>
                    </a:cubicBezTo>
                    <a:cubicBezTo>
                      <a:pt x="2706" y="577"/>
                      <a:pt x="2752" y="724"/>
                      <a:pt x="2763" y="876"/>
                    </a:cubicBezTo>
                    <a:cubicBezTo>
                      <a:pt x="1222" y="2083"/>
                      <a:pt x="1222" y="2083"/>
                      <a:pt x="1222" y="2083"/>
                    </a:cubicBezTo>
                  </a:path>
                </a:pathLst>
              </a:custGeom>
              <a:solidFill>
                <a:srgbClr val="688EFD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$lïḍê">
                <a:extLst>
                  <a:ext uri="{FF2B5EF4-FFF2-40B4-BE49-F238E27FC236}">
                    <a16:creationId xmlns:a16="http://schemas.microsoft.com/office/drawing/2014/main" id="{21EF9DC6-3F27-487F-976D-614FC53E1CC1}"/>
                  </a:ext>
                </a:extLst>
              </p:cNvPr>
              <p:cNvSpPr/>
              <p:nvPr/>
            </p:nvSpPr>
            <p:spPr bwMode="auto">
              <a:xfrm>
                <a:off x="5654676" y="3416301"/>
                <a:ext cx="3789363" cy="2540000"/>
              </a:xfrm>
              <a:custGeom>
                <a:avLst/>
                <a:gdLst>
                  <a:gd name="T0" fmla="*/ 1536 w 1536"/>
                  <a:gd name="T1" fmla="*/ 0 h 1031"/>
                  <a:gd name="T2" fmla="*/ 1320 w 1536"/>
                  <a:gd name="T3" fmla="*/ 508 h 1031"/>
                  <a:gd name="T4" fmla="*/ 680 w 1536"/>
                  <a:gd name="T5" fmla="*/ 926 h 1031"/>
                  <a:gd name="T6" fmla="*/ 416 w 1536"/>
                  <a:gd name="T7" fmla="*/ 1001 h 1031"/>
                  <a:gd name="T8" fmla="*/ 0 w 1536"/>
                  <a:gd name="T9" fmla="*/ 1031 h 1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6" h="1031">
                    <a:moveTo>
                      <a:pt x="1536" y="0"/>
                    </a:moveTo>
                    <a:cubicBezTo>
                      <a:pt x="1513" y="185"/>
                      <a:pt x="1438" y="368"/>
                      <a:pt x="1320" y="508"/>
                    </a:cubicBezTo>
                    <a:cubicBezTo>
                      <a:pt x="1165" y="694"/>
                      <a:pt x="902" y="841"/>
                      <a:pt x="680" y="926"/>
                    </a:cubicBezTo>
                    <a:cubicBezTo>
                      <a:pt x="594" y="959"/>
                      <a:pt x="506" y="984"/>
                      <a:pt x="416" y="1001"/>
                    </a:cubicBezTo>
                    <a:cubicBezTo>
                      <a:pt x="279" y="1025"/>
                      <a:pt x="139" y="1028"/>
                      <a:pt x="0" y="1031"/>
                    </a:cubicBezTo>
                  </a:path>
                </a:pathLst>
              </a:custGeom>
              <a:solidFill>
                <a:srgbClr val="688EFD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sļiḓê">
                <a:extLst>
                  <a:ext uri="{FF2B5EF4-FFF2-40B4-BE49-F238E27FC236}">
                    <a16:creationId xmlns:a16="http://schemas.microsoft.com/office/drawing/2014/main" id="{AEA4DE3D-AAE2-4C48-8756-1E131E5BEE8C}"/>
                  </a:ext>
                </a:extLst>
              </p:cNvPr>
              <p:cNvSpPr/>
              <p:nvPr/>
            </p:nvSpPr>
            <p:spPr bwMode="auto">
              <a:xfrm>
                <a:off x="6918326" y="2530476"/>
                <a:ext cx="1852613" cy="1809750"/>
              </a:xfrm>
              <a:custGeom>
                <a:avLst/>
                <a:gdLst>
                  <a:gd name="T0" fmla="*/ 750 w 751"/>
                  <a:gd name="T1" fmla="*/ 126 h 734"/>
                  <a:gd name="T2" fmla="*/ 750 w 751"/>
                  <a:gd name="T3" fmla="*/ 607 h 734"/>
                  <a:gd name="T4" fmla="*/ 624 w 751"/>
                  <a:gd name="T5" fmla="*/ 734 h 734"/>
                  <a:gd name="T6" fmla="*/ 624 w 751"/>
                  <a:gd name="T7" fmla="*/ 734 h 734"/>
                  <a:gd name="T8" fmla="*/ 126 w 751"/>
                  <a:gd name="T9" fmla="*/ 734 h 734"/>
                  <a:gd name="T10" fmla="*/ 0 w 751"/>
                  <a:gd name="T11" fmla="*/ 608 h 734"/>
                  <a:gd name="T12" fmla="*/ 0 w 751"/>
                  <a:gd name="T13" fmla="*/ 607 h 734"/>
                  <a:gd name="T14" fmla="*/ 0 w 751"/>
                  <a:gd name="T15" fmla="*/ 126 h 734"/>
                  <a:gd name="T16" fmla="*/ 126 w 751"/>
                  <a:gd name="T17" fmla="*/ 0 h 734"/>
                  <a:gd name="T18" fmla="*/ 126 w 751"/>
                  <a:gd name="T19" fmla="*/ 0 h 734"/>
                  <a:gd name="T20" fmla="*/ 624 w 751"/>
                  <a:gd name="T21" fmla="*/ 0 h 734"/>
                  <a:gd name="T22" fmla="*/ 750 w 751"/>
                  <a:gd name="T23" fmla="*/ 126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1" h="734">
                    <a:moveTo>
                      <a:pt x="750" y="126"/>
                    </a:moveTo>
                    <a:cubicBezTo>
                      <a:pt x="750" y="607"/>
                      <a:pt x="750" y="607"/>
                      <a:pt x="750" y="607"/>
                    </a:cubicBezTo>
                    <a:cubicBezTo>
                      <a:pt x="751" y="677"/>
                      <a:pt x="694" y="734"/>
                      <a:pt x="624" y="734"/>
                    </a:cubicBezTo>
                    <a:cubicBezTo>
                      <a:pt x="624" y="734"/>
                      <a:pt x="624" y="734"/>
                      <a:pt x="624" y="734"/>
                    </a:cubicBezTo>
                    <a:cubicBezTo>
                      <a:pt x="126" y="734"/>
                      <a:pt x="126" y="734"/>
                      <a:pt x="126" y="734"/>
                    </a:cubicBezTo>
                    <a:cubicBezTo>
                      <a:pt x="57" y="734"/>
                      <a:pt x="0" y="678"/>
                      <a:pt x="0" y="608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56"/>
                      <a:pt x="56" y="0"/>
                      <a:pt x="126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624" y="0"/>
                      <a:pt x="624" y="0"/>
                      <a:pt x="624" y="0"/>
                    </a:cubicBezTo>
                    <a:cubicBezTo>
                      <a:pt x="694" y="0"/>
                      <a:pt x="751" y="56"/>
                      <a:pt x="750" y="12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s1îde">
                <a:extLst>
                  <a:ext uri="{FF2B5EF4-FFF2-40B4-BE49-F238E27FC236}">
                    <a16:creationId xmlns:a16="http://schemas.microsoft.com/office/drawing/2014/main" id="{85B475C6-AC1C-4405-B6A2-BD79EED58878}"/>
                  </a:ext>
                </a:extLst>
              </p:cNvPr>
              <p:cNvSpPr/>
              <p:nvPr/>
            </p:nvSpPr>
            <p:spPr bwMode="auto">
              <a:xfrm>
                <a:off x="7221538" y="2820988"/>
                <a:ext cx="466725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íṣļîḋê">
                <a:extLst>
                  <a:ext uri="{FF2B5EF4-FFF2-40B4-BE49-F238E27FC236}">
                    <a16:creationId xmlns:a16="http://schemas.microsoft.com/office/drawing/2014/main" id="{12138A76-E881-42A7-BED4-DA65E8CB06DE}"/>
                  </a:ext>
                </a:extLst>
              </p:cNvPr>
              <p:cNvSpPr/>
              <p:nvPr/>
            </p:nvSpPr>
            <p:spPr bwMode="auto">
              <a:xfrm>
                <a:off x="7221538" y="2820988"/>
                <a:ext cx="466725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şļíḍè">
                <a:extLst>
                  <a:ext uri="{FF2B5EF4-FFF2-40B4-BE49-F238E27FC236}">
                    <a16:creationId xmlns:a16="http://schemas.microsoft.com/office/drawing/2014/main" id="{9801FE12-08F3-42E2-918C-77371DAF7CD9}"/>
                  </a:ext>
                </a:extLst>
              </p:cNvPr>
              <p:cNvSpPr/>
              <p:nvPr/>
            </p:nvSpPr>
            <p:spPr bwMode="auto">
              <a:xfrm>
                <a:off x="7221538" y="2887663"/>
                <a:ext cx="285750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$liďe">
                <a:extLst>
                  <a:ext uri="{FF2B5EF4-FFF2-40B4-BE49-F238E27FC236}">
                    <a16:creationId xmlns:a16="http://schemas.microsoft.com/office/drawing/2014/main" id="{AAB310C7-56C8-4767-A7F6-B70BA348A9C1}"/>
                  </a:ext>
                </a:extLst>
              </p:cNvPr>
              <p:cNvSpPr/>
              <p:nvPr/>
            </p:nvSpPr>
            <p:spPr bwMode="auto">
              <a:xfrm>
                <a:off x="7221538" y="2887663"/>
                <a:ext cx="285750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ṣ1íḑe">
                <a:extLst>
                  <a:ext uri="{FF2B5EF4-FFF2-40B4-BE49-F238E27FC236}">
                    <a16:creationId xmlns:a16="http://schemas.microsoft.com/office/drawing/2014/main" id="{A435BF80-F844-42B2-BB2D-7E7D7AC729C2}"/>
                  </a:ext>
                </a:extLst>
              </p:cNvPr>
              <p:cNvSpPr/>
              <p:nvPr/>
            </p:nvSpPr>
            <p:spPr bwMode="auto">
              <a:xfrm>
                <a:off x="7621588" y="2887663"/>
                <a:ext cx="895350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ślïdê">
                <a:extLst>
                  <a:ext uri="{FF2B5EF4-FFF2-40B4-BE49-F238E27FC236}">
                    <a16:creationId xmlns:a16="http://schemas.microsoft.com/office/drawing/2014/main" id="{EA77E8EB-E93E-4B0D-B37C-549A0CBB76A2}"/>
                  </a:ext>
                </a:extLst>
              </p:cNvPr>
              <p:cNvSpPr/>
              <p:nvPr/>
            </p:nvSpPr>
            <p:spPr bwMode="auto">
              <a:xfrm>
                <a:off x="7621588" y="2887663"/>
                <a:ext cx="895350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śļïḑè">
                <a:extLst>
                  <a:ext uri="{FF2B5EF4-FFF2-40B4-BE49-F238E27FC236}">
                    <a16:creationId xmlns:a16="http://schemas.microsoft.com/office/drawing/2014/main" id="{DF788E74-4C5B-4770-8114-E11EB0484585}"/>
                  </a:ext>
                </a:extLst>
              </p:cNvPr>
              <p:cNvSpPr/>
              <p:nvPr/>
            </p:nvSpPr>
            <p:spPr bwMode="auto">
              <a:xfrm>
                <a:off x="7369176" y="2954338"/>
                <a:ext cx="392113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iṩḻídè">
                <a:extLst>
                  <a:ext uri="{FF2B5EF4-FFF2-40B4-BE49-F238E27FC236}">
                    <a16:creationId xmlns:a16="http://schemas.microsoft.com/office/drawing/2014/main" id="{20AE2367-37C3-40DC-AA54-2D396856F665}"/>
                  </a:ext>
                </a:extLst>
              </p:cNvPr>
              <p:cNvSpPr/>
              <p:nvPr/>
            </p:nvSpPr>
            <p:spPr bwMode="auto">
              <a:xfrm>
                <a:off x="7369176" y="2954338"/>
                <a:ext cx="392113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Sḷíḍé">
                <a:extLst>
                  <a:ext uri="{FF2B5EF4-FFF2-40B4-BE49-F238E27FC236}">
                    <a16:creationId xmlns:a16="http://schemas.microsoft.com/office/drawing/2014/main" id="{BBC836A1-720E-4A8D-9678-2B3509C3338B}"/>
                  </a:ext>
                </a:extLst>
              </p:cNvPr>
              <p:cNvSpPr/>
              <p:nvPr/>
            </p:nvSpPr>
            <p:spPr bwMode="auto">
              <a:xfrm>
                <a:off x="7494588" y="3021013"/>
                <a:ext cx="466725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ṣ1ïďè">
                <a:extLst>
                  <a:ext uri="{FF2B5EF4-FFF2-40B4-BE49-F238E27FC236}">
                    <a16:creationId xmlns:a16="http://schemas.microsoft.com/office/drawing/2014/main" id="{C9F866FD-CA33-42F2-B886-72E8AAF09D33}"/>
                  </a:ext>
                </a:extLst>
              </p:cNvPr>
              <p:cNvSpPr/>
              <p:nvPr/>
            </p:nvSpPr>
            <p:spPr bwMode="auto">
              <a:xfrm>
                <a:off x="7494588" y="3021013"/>
                <a:ext cx="466725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$1íďê">
                <a:extLst>
                  <a:ext uri="{FF2B5EF4-FFF2-40B4-BE49-F238E27FC236}">
                    <a16:creationId xmlns:a16="http://schemas.microsoft.com/office/drawing/2014/main" id="{C1FC1132-A034-4917-8AC2-AEB3838BDC08}"/>
                  </a:ext>
                </a:extLst>
              </p:cNvPr>
              <p:cNvSpPr/>
              <p:nvPr/>
            </p:nvSpPr>
            <p:spPr bwMode="auto">
              <a:xfrm>
                <a:off x="7991476" y="3021013"/>
                <a:ext cx="392113" cy="36513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šḻïďe">
                <a:extLst>
                  <a:ext uri="{FF2B5EF4-FFF2-40B4-BE49-F238E27FC236}">
                    <a16:creationId xmlns:a16="http://schemas.microsoft.com/office/drawing/2014/main" id="{5F7F6B21-CD83-424F-AEFD-02B847C1FF52}"/>
                  </a:ext>
                </a:extLst>
              </p:cNvPr>
              <p:cNvSpPr/>
              <p:nvPr/>
            </p:nvSpPr>
            <p:spPr bwMode="auto">
              <a:xfrm>
                <a:off x="7991476" y="3021013"/>
                <a:ext cx="392113" cy="36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ṣļïďé">
                <a:extLst>
                  <a:ext uri="{FF2B5EF4-FFF2-40B4-BE49-F238E27FC236}">
                    <a16:creationId xmlns:a16="http://schemas.microsoft.com/office/drawing/2014/main" id="{869F99D4-BA8E-449D-9D47-FF1465928320}"/>
                  </a:ext>
                </a:extLst>
              </p:cNvPr>
              <p:cNvSpPr/>
              <p:nvPr/>
            </p:nvSpPr>
            <p:spPr bwMode="auto">
              <a:xfrm>
                <a:off x="7494588" y="3087688"/>
                <a:ext cx="360363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śļîďè">
                <a:extLst>
                  <a:ext uri="{FF2B5EF4-FFF2-40B4-BE49-F238E27FC236}">
                    <a16:creationId xmlns:a16="http://schemas.microsoft.com/office/drawing/2014/main" id="{38C9D4AD-6A16-40E3-A547-5153260A812A}"/>
                  </a:ext>
                </a:extLst>
              </p:cNvPr>
              <p:cNvSpPr/>
              <p:nvPr/>
            </p:nvSpPr>
            <p:spPr bwMode="auto">
              <a:xfrm>
                <a:off x="7494588" y="3087688"/>
                <a:ext cx="360363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ṡḷîḋè">
                <a:extLst>
                  <a:ext uri="{FF2B5EF4-FFF2-40B4-BE49-F238E27FC236}">
                    <a16:creationId xmlns:a16="http://schemas.microsoft.com/office/drawing/2014/main" id="{7BF05CAE-4268-46FD-BB34-D37A0C93238C}"/>
                  </a:ext>
                </a:extLst>
              </p:cNvPr>
              <p:cNvSpPr/>
              <p:nvPr/>
            </p:nvSpPr>
            <p:spPr bwMode="auto">
              <a:xfrm>
                <a:off x="7889876" y="3087688"/>
                <a:ext cx="742950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ľiďè">
                <a:extLst>
                  <a:ext uri="{FF2B5EF4-FFF2-40B4-BE49-F238E27FC236}">
                    <a16:creationId xmlns:a16="http://schemas.microsoft.com/office/drawing/2014/main" id="{FCAA7A91-96FC-4416-A989-0690CE362604}"/>
                  </a:ext>
                </a:extLst>
              </p:cNvPr>
              <p:cNvSpPr/>
              <p:nvPr/>
            </p:nvSpPr>
            <p:spPr bwMode="auto">
              <a:xfrm>
                <a:off x="7889876" y="3087688"/>
                <a:ext cx="7429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šļiďe">
                <a:extLst>
                  <a:ext uri="{FF2B5EF4-FFF2-40B4-BE49-F238E27FC236}">
                    <a16:creationId xmlns:a16="http://schemas.microsoft.com/office/drawing/2014/main" id="{B8D9A55A-56B5-4D81-B981-E9297167FCE1}"/>
                  </a:ext>
                </a:extLst>
              </p:cNvPr>
              <p:cNvSpPr/>
              <p:nvPr/>
            </p:nvSpPr>
            <p:spPr bwMode="auto">
              <a:xfrm>
                <a:off x="7432676" y="3176588"/>
                <a:ext cx="255588" cy="34925"/>
              </a:xfrm>
              <a:custGeom>
                <a:avLst/>
                <a:gdLst>
                  <a:gd name="T0" fmla="*/ 103 w 103"/>
                  <a:gd name="T1" fmla="*/ 0 h 14"/>
                  <a:gd name="T2" fmla="*/ 0 w 103"/>
                  <a:gd name="T3" fmla="*/ 0 h 14"/>
                  <a:gd name="T4" fmla="*/ 18 w 103"/>
                  <a:gd name="T5" fmla="*/ 14 h 14"/>
                  <a:gd name="T6" fmla="*/ 103 w 103"/>
                  <a:gd name="T7" fmla="*/ 14 h 14"/>
                  <a:gd name="T8" fmla="*/ 103 w 103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4">
                    <a:moveTo>
                      <a:pt x="10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4"/>
                      <a:pt x="12" y="9"/>
                      <a:pt x="18" y="14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3" y="0"/>
                      <a:pt x="103" y="0"/>
                      <a:pt x="103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ṩ1îḑê">
                <a:extLst>
                  <a:ext uri="{FF2B5EF4-FFF2-40B4-BE49-F238E27FC236}">
                    <a16:creationId xmlns:a16="http://schemas.microsoft.com/office/drawing/2014/main" id="{2D263883-F674-4790-B1C7-F27AB1B7D93F}"/>
                  </a:ext>
                </a:extLst>
              </p:cNvPr>
              <p:cNvSpPr/>
              <p:nvPr/>
            </p:nvSpPr>
            <p:spPr bwMode="auto">
              <a:xfrm>
                <a:off x="7621588" y="3243263"/>
                <a:ext cx="895350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šḷîḓé">
                <a:extLst>
                  <a:ext uri="{FF2B5EF4-FFF2-40B4-BE49-F238E27FC236}">
                    <a16:creationId xmlns:a16="http://schemas.microsoft.com/office/drawing/2014/main" id="{6DDD85E4-6178-460F-A1A5-ABEB746A418B}"/>
                  </a:ext>
                </a:extLst>
              </p:cNvPr>
              <p:cNvSpPr/>
              <p:nvPr/>
            </p:nvSpPr>
            <p:spPr bwMode="auto">
              <a:xfrm>
                <a:off x="7621588" y="3243263"/>
                <a:ext cx="895350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ślîďé">
                <a:extLst>
                  <a:ext uri="{FF2B5EF4-FFF2-40B4-BE49-F238E27FC236}">
                    <a16:creationId xmlns:a16="http://schemas.microsoft.com/office/drawing/2014/main" id="{A7085355-E225-410A-9F9F-E0AB900FCADC}"/>
                  </a:ext>
                </a:extLst>
              </p:cNvPr>
              <p:cNvSpPr/>
              <p:nvPr/>
            </p:nvSpPr>
            <p:spPr bwMode="auto">
              <a:xfrm>
                <a:off x="7588251" y="3306763"/>
                <a:ext cx="173038" cy="34925"/>
              </a:xfrm>
              <a:custGeom>
                <a:avLst/>
                <a:gdLst>
                  <a:gd name="T0" fmla="*/ 70 w 70"/>
                  <a:gd name="T1" fmla="*/ 0 h 14"/>
                  <a:gd name="T2" fmla="*/ 0 w 70"/>
                  <a:gd name="T3" fmla="*/ 0 h 14"/>
                  <a:gd name="T4" fmla="*/ 13 w 70"/>
                  <a:gd name="T5" fmla="*/ 14 h 14"/>
                  <a:gd name="T6" fmla="*/ 70 w 70"/>
                  <a:gd name="T7" fmla="*/ 14 h 14"/>
                  <a:gd name="T8" fmla="*/ 70 w 70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4">
                    <a:moveTo>
                      <a:pt x="7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5"/>
                      <a:pt x="9" y="10"/>
                      <a:pt x="13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0"/>
                      <a:pt x="70" y="0"/>
                      <a:pt x="70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ṧḷíḋé">
                <a:extLst>
                  <a:ext uri="{FF2B5EF4-FFF2-40B4-BE49-F238E27FC236}">
                    <a16:creationId xmlns:a16="http://schemas.microsoft.com/office/drawing/2014/main" id="{AD102E79-D8D5-425C-A499-7A97023EA162}"/>
                  </a:ext>
                </a:extLst>
              </p:cNvPr>
              <p:cNvSpPr/>
              <p:nvPr/>
            </p:nvSpPr>
            <p:spPr bwMode="auto">
              <a:xfrm>
                <a:off x="7648576" y="3373438"/>
                <a:ext cx="312738" cy="34925"/>
              </a:xfrm>
              <a:custGeom>
                <a:avLst/>
                <a:gdLst>
                  <a:gd name="T0" fmla="*/ 127 w 127"/>
                  <a:gd name="T1" fmla="*/ 0 h 14"/>
                  <a:gd name="T2" fmla="*/ 0 w 127"/>
                  <a:gd name="T3" fmla="*/ 0 h 14"/>
                  <a:gd name="T4" fmla="*/ 11 w 127"/>
                  <a:gd name="T5" fmla="*/ 14 h 14"/>
                  <a:gd name="T6" fmla="*/ 127 w 127"/>
                  <a:gd name="T7" fmla="*/ 14 h 14"/>
                  <a:gd name="T8" fmla="*/ 127 w 127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4">
                    <a:moveTo>
                      <a:pt x="12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5"/>
                      <a:pt x="8" y="10"/>
                      <a:pt x="11" y="14"/>
                    </a:cubicBezTo>
                    <a:cubicBezTo>
                      <a:pt x="127" y="14"/>
                      <a:pt x="127" y="14"/>
                      <a:pt x="127" y="14"/>
                    </a:cubicBezTo>
                    <a:cubicBezTo>
                      <a:pt x="127" y="0"/>
                      <a:pt x="127" y="0"/>
                      <a:pt x="127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iḑê">
                <a:extLst>
                  <a:ext uri="{FF2B5EF4-FFF2-40B4-BE49-F238E27FC236}">
                    <a16:creationId xmlns:a16="http://schemas.microsoft.com/office/drawing/2014/main" id="{3C1D7366-14F1-42BD-968E-564D22EE0FAD}"/>
                  </a:ext>
                </a:extLst>
              </p:cNvPr>
              <p:cNvSpPr/>
              <p:nvPr/>
            </p:nvSpPr>
            <p:spPr bwMode="auto">
              <a:xfrm>
                <a:off x="7991476" y="3373438"/>
                <a:ext cx="392113" cy="39688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sľídé">
                <a:extLst>
                  <a:ext uri="{FF2B5EF4-FFF2-40B4-BE49-F238E27FC236}">
                    <a16:creationId xmlns:a16="http://schemas.microsoft.com/office/drawing/2014/main" id="{39DC2675-D01A-406A-9F8F-6BAB3395B3B0}"/>
                  </a:ext>
                </a:extLst>
              </p:cNvPr>
              <p:cNvSpPr/>
              <p:nvPr/>
            </p:nvSpPr>
            <p:spPr bwMode="auto">
              <a:xfrm>
                <a:off x="7991476" y="3373438"/>
                <a:ext cx="392113" cy="39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ṧḻïḓè">
                <a:extLst>
                  <a:ext uri="{FF2B5EF4-FFF2-40B4-BE49-F238E27FC236}">
                    <a16:creationId xmlns:a16="http://schemas.microsoft.com/office/drawing/2014/main" id="{DCF67169-5982-40B4-A6EA-ABA84F550604}"/>
                  </a:ext>
                </a:extLst>
              </p:cNvPr>
              <p:cNvSpPr/>
              <p:nvPr/>
            </p:nvSpPr>
            <p:spPr bwMode="auto">
              <a:xfrm>
                <a:off x="7699376" y="3440113"/>
                <a:ext cx="155575" cy="31750"/>
              </a:xfrm>
              <a:custGeom>
                <a:avLst/>
                <a:gdLst>
                  <a:gd name="T0" fmla="*/ 63 w 63"/>
                  <a:gd name="T1" fmla="*/ 0 h 13"/>
                  <a:gd name="T2" fmla="*/ 0 w 63"/>
                  <a:gd name="T3" fmla="*/ 0 h 13"/>
                  <a:gd name="T4" fmla="*/ 9 w 63"/>
                  <a:gd name="T5" fmla="*/ 13 h 13"/>
                  <a:gd name="T6" fmla="*/ 63 w 63"/>
                  <a:gd name="T7" fmla="*/ 13 h 13"/>
                  <a:gd name="T8" fmla="*/ 63 w 6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3">
                    <a:moveTo>
                      <a:pt x="6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4"/>
                      <a:pt x="6" y="9"/>
                      <a:pt x="9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3" y="0"/>
                      <a:pt x="63" y="0"/>
                      <a:pt x="63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şḷïdé">
                <a:extLst>
                  <a:ext uri="{FF2B5EF4-FFF2-40B4-BE49-F238E27FC236}">
                    <a16:creationId xmlns:a16="http://schemas.microsoft.com/office/drawing/2014/main" id="{1F7B9CE7-7DEE-4D00-A23F-F472AFF39314}"/>
                  </a:ext>
                </a:extLst>
              </p:cNvPr>
              <p:cNvSpPr/>
              <p:nvPr/>
            </p:nvSpPr>
            <p:spPr bwMode="auto">
              <a:xfrm>
                <a:off x="7889876" y="3440113"/>
                <a:ext cx="742950" cy="36513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ṣ1ïďe">
                <a:extLst>
                  <a:ext uri="{FF2B5EF4-FFF2-40B4-BE49-F238E27FC236}">
                    <a16:creationId xmlns:a16="http://schemas.microsoft.com/office/drawing/2014/main" id="{45708F44-06B7-4DE6-A96B-330514C4A39A}"/>
                  </a:ext>
                </a:extLst>
              </p:cNvPr>
              <p:cNvSpPr/>
              <p:nvPr/>
            </p:nvSpPr>
            <p:spPr bwMode="auto">
              <a:xfrm>
                <a:off x="7889876" y="3440113"/>
                <a:ext cx="742950" cy="36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Slîďê">
                <a:extLst>
                  <a:ext uri="{FF2B5EF4-FFF2-40B4-BE49-F238E27FC236}">
                    <a16:creationId xmlns:a16="http://schemas.microsoft.com/office/drawing/2014/main" id="{84DCB8C9-7FC3-46F4-96CB-1B306CD641E7}"/>
                  </a:ext>
                </a:extLst>
              </p:cNvPr>
              <p:cNvSpPr/>
              <p:nvPr/>
            </p:nvSpPr>
            <p:spPr bwMode="auto">
              <a:xfrm>
                <a:off x="7793038" y="3595688"/>
                <a:ext cx="723900" cy="31750"/>
              </a:xfrm>
              <a:custGeom>
                <a:avLst/>
                <a:gdLst>
                  <a:gd name="T0" fmla="*/ 293 w 293"/>
                  <a:gd name="T1" fmla="*/ 0 h 13"/>
                  <a:gd name="T2" fmla="*/ 0 w 293"/>
                  <a:gd name="T3" fmla="*/ 0 h 13"/>
                  <a:gd name="T4" fmla="*/ 6 w 293"/>
                  <a:gd name="T5" fmla="*/ 13 h 13"/>
                  <a:gd name="T6" fmla="*/ 293 w 293"/>
                  <a:gd name="T7" fmla="*/ 13 h 13"/>
                  <a:gd name="T8" fmla="*/ 293 w 29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3" h="13">
                    <a:moveTo>
                      <a:pt x="29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5"/>
                      <a:pt x="4" y="9"/>
                      <a:pt x="6" y="13"/>
                    </a:cubicBezTo>
                    <a:cubicBezTo>
                      <a:pt x="293" y="13"/>
                      <a:pt x="293" y="13"/>
                      <a:pt x="293" y="13"/>
                    </a:cubicBezTo>
                    <a:cubicBezTo>
                      <a:pt x="293" y="0"/>
                      <a:pt x="293" y="0"/>
                      <a:pt x="293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ṧlîḓé">
                <a:extLst>
                  <a:ext uri="{FF2B5EF4-FFF2-40B4-BE49-F238E27FC236}">
                    <a16:creationId xmlns:a16="http://schemas.microsoft.com/office/drawing/2014/main" id="{B62D6BBD-BDE6-4ABD-80AB-75E605107B17}"/>
                  </a:ext>
                </a:extLst>
              </p:cNvPr>
              <p:cNvSpPr/>
              <p:nvPr/>
            </p:nvSpPr>
            <p:spPr bwMode="auto">
              <a:xfrm>
                <a:off x="7850188" y="3729038"/>
                <a:ext cx="111125" cy="33338"/>
              </a:xfrm>
              <a:custGeom>
                <a:avLst/>
                <a:gdLst>
                  <a:gd name="T0" fmla="*/ 45 w 45"/>
                  <a:gd name="T1" fmla="*/ 0 h 14"/>
                  <a:gd name="T2" fmla="*/ 0 w 45"/>
                  <a:gd name="T3" fmla="*/ 0 h 14"/>
                  <a:gd name="T4" fmla="*/ 4 w 45"/>
                  <a:gd name="T5" fmla="*/ 14 h 14"/>
                  <a:gd name="T6" fmla="*/ 45 w 45"/>
                  <a:gd name="T7" fmla="*/ 14 h 14"/>
                  <a:gd name="T8" fmla="*/ 45 w 45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4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3" y="9"/>
                      <a:pt x="4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0"/>
                      <a:pt x="45" y="0"/>
                      <a:pt x="45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ŝlîḋe">
                <a:extLst>
                  <a:ext uri="{FF2B5EF4-FFF2-40B4-BE49-F238E27FC236}">
                    <a16:creationId xmlns:a16="http://schemas.microsoft.com/office/drawing/2014/main" id="{C70409D7-C3E4-4CE2-8CF9-50ED8CB5B516}"/>
                  </a:ext>
                </a:extLst>
              </p:cNvPr>
              <p:cNvSpPr/>
              <p:nvPr/>
            </p:nvSpPr>
            <p:spPr bwMode="auto">
              <a:xfrm>
                <a:off x="7991476" y="3729038"/>
                <a:ext cx="392113" cy="36513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s1íḓe">
                <a:extLst>
                  <a:ext uri="{FF2B5EF4-FFF2-40B4-BE49-F238E27FC236}">
                    <a16:creationId xmlns:a16="http://schemas.microsoft.com/office/drawing/2014/main" id="{DFA82D92-4467-4C9C-9E7F-800932AEE029}"/>
                  </a:ext>
                </a:extLst>
              </p:cNvPr>
              <p:cNvSpPr/>
              <p:nvPr/>
            </p:nvSpPr>
            <p:spPr bwMode="auto">
              <a:xfrm>
                <a:off x="7991476" y="3729038"/>
                <a:ext cx="392113" cy="36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šḷidê">
                <a:extLst>
                  <a:ext uri="{FF2B5EF4-FFF2-40B4-BE49-F238E27FC236}">
                    <a16:creationId xmlns:a16="http://schemas.microsoft.com/office/drawing/2014/main" id="{449C5CB0-CE3D-4273-B8E4-2B70E21A1167}"/>
                  </a:ext>
                </a:extLst>
              </p:cNvPr>
              <p:cNvSpPr/>
              <p:nvPr/>
            </p:nvSpPr>
            <p:spPr bwMode="auto">
              <a:xfrm>
                <a:off x="7889876" y="3795713"/>
                <a:ext cx="742950" cy="33338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şlíḓe">
                <a:extLst>
                  <a:ext uri="{FF2B5EF4-FFF2-40B4-BE49-F238E27FC236}">
                    <a16:creationId xmlns:a16="http://schemas.microsoft.com/office/drawing/2014/main" id="{C9D0D5EB-FEE6-4580-BC12-B41A6BC50D92}"/>
                  </a:ext>
                </a:extLst>
              </p:cNvPr>
              <p:cNvSpPr/>
              <p:nvPr/>
            </p:nvSpPr>
            <p:spPr bwMode="auto">
              <a:xfrm>
                <a:off x="7889876" y="3795713"/>
                <a:ext cx="742950" cy="33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ṧḻiďê">
                <a:extLst>
                  <a:ext uri="{FF2B5EF4-FFF2-40B4-BE49-F238E27FC236}">
                    <a16:creationId xmlns:a16="http://schemas.microsoft.com/office/drawing/2014/main" id="{2EC9E71B-1300-4D01-8BC3-1875120BB9A1}"/>
                  </a:ext>
                </a:extLst>
              </p:cNvPr>
              <p:cNvSpPr/>
              <p:nvPr/>
            </p:nvSpPr>
            <p:spPr bwMode="auto">
              <a:xfrm>
                <a:off x="6918326" y="2892426"/>
                <a:ext cx="1146175" cy="1447800"/>
              </a:xfrm>
              <a:custGeom>
                <a:avLst/>
                <a:gdLst>
                  <a:gd name="T0" fmla="*/ 465 w 465"/>
                  <a:gd name="T1" fmla="*/ 458 h 587"/>
                  <a:gd name="T2" fmla="*/ 465 w 465"/>
                  <a:gd name="T3" fmla="*/ 532 h 587"/>
                  <a:gd name="T4" fmla="*/ 461 w 465"/>
                  <a:gd name="T5" fmla="*/ 587 h 587"/>
                  <a:gd name="T6" fmla="*/ 126 w 465"/>
                  <a:gd name="T7" fmla="*/ 587 h 587"/>
                  <a:gd name="T8" fmla="*/ 28 w 465"/>
                  <a:gd name="T9" fmla="*/ 540 h 587"/>
                  <a:gd name="T10" fmla="*/ 30 w 465"/>
                  <a:gd name="T11" fmla="*/ 532 h 587"/>
                  <a:gd name="T12" fmla="*/ 30 w 465"/>
                  <a:gd name="T13" fmla="*/ 458 h 587"/>
                  <a:gd name="T14" fmla="*/ 7 w 465"/>
                  <a:gd name="T15" fmla="*/ 435 h 587"/>
                  <a:gd name="T16" fmla="*/ 0 w 465"/>
                  <a:gd name="T17" fmla="*/ 435 h 587"/>
                  <a:gd name="T18" fmla="*/ 0 w 465"/>
                  <a:gd name="T19" fmla="*/ 0 h 587"/>
                  <a:gd name="T20" fmla="*/ 7 w 465"/>
                  <a:gd name="T21" fmla="*/ 0 h 587"/>
                  <a:gd name="T22" fmla="*/ 465 w 465"/>
                  <a:gd name="T23" fmla="*/ 458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5" h="587">
                    <a:moveTo>
                      <a:pt x="465" y="458"/>
                    </a:moveTo>
                    <a:cubicBezTo>
                      <a:pt x="465" y="532"/>
                      <a:pt x="465" y="532"/>
                      <a:pt x="465" y="532"/>
                    </a:cubicBezTo>
                    <a:cubicBezTo>
                      <a:pt x="465" y="550"/>
                      <a:pt x="464" y="569"/>
                      <a:pt x="461" y="587"/>
                    </a:cubicBezTo>
                    <a:cubicBezTo>
                      <a:pt x="126" y="587"/>
                      <a:pt x="126" y="587"/>
                      <a:pt x="126" y="587"/>
                    </a:cubicBezTo>
                    <a:cubicBezTo>
                      <a:pt x="88" y="587"/>
                      <a:pt x="52" y="570"/>
                      <a:pt x="28" y="540"/>
                    </a:cubicBezTo>
                    <a:cubicBezTo>
                      <a:pt x="29" y="538"/>
                      <a:pt x="30" y="535"/>
                      <a:pt x="30" y="532"/>
                    </a:cubicBezTo>
                    <a:cubicBezTo>
                      <a:pt x="30" y="458"/>
                      <a:pt x="30" y="458"/>
                      <a:pt x="30" y="458"/>
                    </a:cubicBezTo>
                    <a:cubicBezTo>
                      <a:pt x="30" y="446"/>
                      <a:pt x="20" y="435"/>
                      <a:pt x="7" y="435"/>
                    </a:cubicBezTo>
                    <a:cubicBezTo>
                      <a:pt x="0" y="435"/>
                      <a:pt x="0" y="435"/>
                      <a:pt x="0" y="4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260" y="1"/>
                      <a:pt x="464" y="206"/>
                      <a:pt x="465" y="4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21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Sliḑè">
                <a:extLst>
                  <a:ext uri="{FF2B5EF4-FFF2-40B4-BE49-F238E27FC236}">
                    <a16:creationId xmlns:a16="http://schemas.microsoft.com/office/drawing/2014/main" id="{6153935D-1B2A-4A46-A17C-706B1B6C4141}"/>
                  </a:ext>
                </a:extLst>
              </p:cNvPr>
              <p:cNvSpPr/>
              <p:nvPr/>
            </p:nvSpPr>
            <p:spPr bwMode="auto">
              <a:xfrm>
                <a:off x="4021138" y="1687513"/>
                <a:ext cx="3890963" cy="4283075"/>
              </a:xfrm>
              <a:custGeom>
                <a:avLst/>
                <a:gdLst>
                  <a:gd name="T0" fmla="*/ 662 w 1577"/>
                  <a:gd name="T1" fmla="*/ 1732 h 1738"/>
                  <a:gd name="T2" fmla="*/ 177 w 1577"/>
                  <a:gd name="T3" fmla="*/ 1700 h 1738"/>
                  <a:gd name="T4" fmla="*/ 71 w 1577"/>
                  <a:gd name="T5" fmla="*/ 1666 h 1738"/>
                  <a:gd name="T6" fmla="*/ 51 w 1577"/>
                  <a:gd name="T7" fmla="*/ 1532 h 1738"/>
                  <a:gd name="T8" fmla="*/ 51 w 1577"/>
                  <a:gd name="T9" fmla="*/ 1514 h 1738"/>
                  <a:gd name="T10" fmla="*/ 509 w 1577"/>
                  <a:gd name="T11" fmla="*/ 1074 h 1738"/>
                  <a:gd name="T12" fmla="*/ 1119 w 1577"/>
                  <a:gd name="T13" fmla="*/ 1074 h 1738"/>
                  <a:gd name="T14" fmla="*/ 1142 w 1577"/>
                  <a:gd name="T15" fmla="*/ 1051 h 1738"/>
                  <a:gd name="T16" fmla="*/ 1142 w 1577"/>
                  <a:gd name="T17" fmla="*/ 978 h 1738"/>
                  <a:gd name="T18" fmla="*/ 1119 w 1577"/>
                  <a:gd name="T19" fmla="*/ 955 h 1738"/>
                  <a:gd name="T20" fmla="*/ 458 w 1577"/>
                  <a:gd name="T21" fmla="*/ 955 h 1738"/>
                  <a:gd name="T22" fmla="*/ 0 w 1577"/>
                  <a:gd name="T23" fmla="*/ 497 h 1738"/>
                  <a:gd name="T24" fmla="*/ 0 w 1577"/>
                  <a:gd name="T25" fmla="*/ 458 h 1738"/>
                  <a:gd name="T26" fmla="*/ 458 w 1577"/>
                  <a:gd name="T27" fmla="*/ 0 h 1738"/>
                  <a:gd name="T28" fmla="*/ 617 w 1577"/>
                  <a:gd name="T29" fmla="*/ 0 h 1738"/>
                  <a:gd name="T30" fmla="*/ 834 w 1577"/>
                  <a:gd name="T31" fmla="*/ 218 h 1738"/>
                  <a:gd name="T32" fmla="*/ 617 w 1577"/>
                  <a:gd name="T33" fmla="*/ 435 h 1738"/>
                  <a:gd name="T34" fmla="*/ 617 w 1577"/>
                  <a:gd name="T35" fmla="*/ 435 h 1738"/>
                  <a:gd name="T36" fmla="*/ 458 w 1577"/>
                  <a:gd name="T37" fmla="*/ 435 h 1738"/>
                  <a:gd name="T38" fmla="*/ 434 w 1577"/>
                  <a:gd name="T39" fmla="*/ 458 h 1738"/>
                  <a:gd name="T40" fmla="*/ 434 w 1577"/>
                  <a:gd name="T41" fmla="*/ 497 h 1738"/>
                  <a:gd name="T42" fmla="*/ 458 w 1577"/>
                  <a:gd name="T43" fmla="*/ 520 h 1738"/>
                  <a:gd name="T44" fmla="*/ 1119 w 1577"/>
                  <a:gd name="T45" fmla="*/ 520 h 1738"/>
                  <a:gd name="T46" fmla="*/ 1577 w 1577"/>
                  <a:gd name="T47" fmla="*/ 978 h 1738"/>
                  <a:gd name="T48" fmla="*/ 1577 w 1577"/>
                  <a:gd name="T49" fmla="*/ 1051 h 1738"/>
                  <a:gd name="T50" fmla="*/ 1119 w 1577"/>
                  <a:gd name="T51" fmla="*/ 1509 h 1738"/>
                  <a:gd name="T52" fmla="*/ 509 w 1577"/>
                  <a:gd name="T53" fmla="*/ 1509 h 1738"/>
                  <a:gd name="T54" fmla="*/ 485 w 1577"/>
                  <a:gd name="T55" fmla="*/ 1531 h 1738"/>
                  <a:gd name="T56" fmla="*/ 507 w 1577"/>
                  <a:gd name="T57" fmla="*/ 1556 h 1738"/>
                  <a:gd name="T58" fmla="*/ 509 w 1577"/>
                  <a:gd name="T59" fmla="*/ 1556 h 1738"/>
                  <a:gd name="T60" fmla="*/ 1095 w 1577"/>
                  <a:gd name="T61" fmla="*/ 1556 h 1738"/>
                  <a:gd name="T62" fmla="*/ 1342 w 1577"/>
                  <a:gd name="T63" fmla="*/ 1627 h 1738"/>
                  <a:gd name="T64" fmla="*/ 1078 w 1577"/>
                  <a:gd name="T65" fmla="*/ 1702 h 1738"/>
                  <a:gd name="T66" fmla="*/ 662 w 1577"/>
                  <a:gd name="T67" fmla="*/ 1732 h 1738"/>
                  <a:gd name="T68" fmla="*/ 662 w 1577"/>
                  <a:gd name="T69" fmla="*/ 1732 h 1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77" h="1738">
                    <a:moveTo>
                      <a:pt x="662" y="1732"/>
                    </a:moveTo>
                    <a:cubicBezTo>
                      <a:pt x="499" y="1736"/>
                      <a:pt x="335" y="1738"/>
                      <a:pt x="177" y="1700"/>
                    </a:cubicBezTo>
                    <a:cubicBezTo>
                      <a:pt x="141" y="1691"/>
                      <a:pt x="106" y="1680"/>
                      <a:pt x="71" y="1666"/>
                    </a:cubicBezTo>
                    <a:cubicBezTo>
                      <a:pt x="58" y="1623"/>
                      <a:pt x="51" y="1578"/>
                      <a:pt x="51" y="1532"/>
                    </a:cubicBezTo>
                    <a:cubicBezTo>
                      <a:pt x="51" y="1526"/>
                      <a:pt x="51" y="1520"/>
                      <a:pt x="51" y="1514"/>
                    </a:cubicBezTo>
                    <a:cubicBezTo>
                      <a:pt x="61" y="1268"/>
                      <a:pt x="263" y="1074"/>
                      <a:pt x="509" y="1074"/>
                    </a:cubicBezTo>
                    <a:cubicBezTo>
                      <a:pt x="1119" y="1074"/>
                      <a:pt x="1119" y="1074"/>
                      <a:pt x="1119" y="1074"/>
                    </a:cubicBezTo>
                    <a:cubicBezTo>
                      <a:pt x="1132" y="1074"/>
                      <a:pt x="1142" y="1064"/>
                      <a:pt x="1142" y="1051"/>
                    </a:cubicBezTo>
                    <a:cubicBezTo>
                      <a:pt x="1142" y="978"/>
                      <a:pt x="1142" y="978"/>
                      <a:pt x="1142" y="978"/>
                    </a:cubicBezTo>
                    <a:cubicBezTo>
                      <a:pt x="1142" y="965"/>
                      <a:pt x="1132" y="955"/>
                      <a:pt x="1119" y="955"/>
                    </a:cubicBezTo>
                    <a:cubicBezTo>
                      <a:pt x="458" y="955"/>
                      <a:pt x="458" y="955"/>
                      <a:pt x="458" y="955"/>
                    </a:cubicBezTo>
                    <a:cubicBezTo>
                      <a:pt x="205" y="955"/>
                      <a:pt x="0" y="750"/>
                      <a:pt x="0" y="497"/>
                    </a:cubicBezTo>
                    <a:cubicBezTo>
                      <a:pt x="0" y="458"/>
                      <a:pt x="0" y="458"/>
                      <a:pt x="0" y="458"/>
                    </a:cubicBezTo>
                    <a:cubicBezTo>
                      <a:pt x="0" y="206"/>
                      <a:pt x="205" y="1"/>
                      <a:pt x="458" y="0"/>
                    </a:cubicBezTo>
                    <a:cubicBezTo>
                      <a:pt x="617" y="0"/>
                      <a:pt x="617" y="0"/>
                      <a:pt x="617" y="0"/>
                    </a:cubicBezTo>
                    <a:cubicBezTo>
                      <a:pt x="737" y="0"/>
                      <a:pt x="834" y="98"/>
                      <a:pt x="834" y="218"/>
                    </a:cubicBezTo>
                    <a:cubicBezTo>
                      <a:pt x="834" y="338"/>
                      <a:pt x="737" y="435"/>
                      <a:pt x="617" y="435"/>
                    </a:cubicBezTo>
                    <a:cubicBezTo>
                      <a:pt x="617" y="435"/>
                      <a:pt x="617" y="435"/>
                      <a:pt x="617" y="435"/>
                    </a:cubicBezTo>
                    <a:cubicBezTo>
                      <a:pt x="458" y="435"/>
                      <a:pt x="458" y="435"/>
                      <a:pt x="458" y="435"/>
                    </a:cubicBezTo>
                    <a:cubicBezTo>
                      <a:pt x="445" y="435"/>
                      <a:pt x="434" y="446"/>
                      <a:pt x="434" y="458"/>
                    </a:cubicBezTo>
                    <a:cubicBezTo>
                      <a:pt x="434" y="497"/>
                      <a:pt x="434" y="497"/>
                      <a:pt x="434" y="497"/>
                    </a:cubicBezTo>
                    <a:cubicBezTo>
                      <a:pt x="434" y="510"/>
                      <a:pt x="445" y="520"/>
                      <a:pt x="458" y="520"/>
                    </a:cubicBezTo>
                    <a:cubicBezTo>
                      <a:pt x="1119" y="520"/>
                      <a:pt x="1119" y="520"/>
                      <a:pt x="1119" y="520"/>
                    </a:cubicBezTo>
                    <a:cubicBezTo>
                      <a:pt x="1372" y="520"/>
                      <a:pt x="1577" y="725"/>
                      <a:pt x="1577" y="978"/>
                    </a:cubicBezTo>
                    <a:cubicBezTo>
                      <a:pt x="1577" y="1051"/>
                      <a:pt x="1577" y="1051"/>
                      <a:pt x="1577" y="1051"/>
                    </a:cubicBezTo>
                    <a:cubicBezTo>
                      <a:pt x="1577" y="1304"/>
                      <a:pt x="1372" y="1509"/>
                      <a:pt x="1119" y="1509"/>
                    </a:cubicBezTo>
                    <a:cubicBezTo>
                      <a:pt x="509" y="1509"/>
                      <a:pt x="509" y="1509"/>
                      <a:pt x="509" y="1509"/>
                    </a:cubicBezTo>
                    <a:cubicBezTo>
                      <a:pt x="496" y="1509"/>
                      <a:pt x="485" y="1519"/>
                      <a:pt x="485" y="1531"/>
                    </a:cubicBezTo>
                    <a:cubicBezTo>
                      <a:pt x="484" y="1544"/>
                      <a:pt x="494" y="1555"/>
                      <a:pt x="507" y="1556"/>
                    </a:cubicBezTo>
                    <a:cubicBezTo>
                      <a:pt x="508" y="1556"/>
                      <a:pt x="508" y="1556"/>
                      <a:pt x="509" y="1556"/>
                    </a:cubicBezTo>
                    <a:cubicBezTo>
                      <a:pt x="1095" y="1556"/>
                      <a:pt x="1095" y="1556"/>
                      <a:pt x="1095" y="1556"/>
                    </a:cubicBezTo>
                    <a:cubicBezTo>
                      <a:pt x="1183" y="1555"/>
                      <a:pt x="1268" y="1580"/>
                      <a:pt x="1342" y="1627"/>
                    </a:cubicBezTo>
                    <a:cubicBezTo>
                      <a:pt x="1256" y="1660"/>
                      <a:pt x="1168" y="1685"/>
                      <a:pt x="1078" y="1702"/>
                    </a:cubicBezTo>
                    <a:cubicBezTo>
                      <a:pt x="941" y="1726"/>
                      <a:pt x="801" y="1729"/>
                      <a:pt x="662" y="1732"/>
                    </a:cubicBezTo>
                    <a:cubicBezTo>
                      <a:pt x="662" y="1732"/>
                      <a:pt x="662" y="1732"/>
                      <a:pt x="662" y="1732"/>
                    </a:cubicBezTo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ṩľïḋê">
                <a:extLst>
                  <a:ext uri="{FF2B5EF4-FFF2-40B4-BE49-F238E27FC236}">
                    <a16:creationId xmlns:a16="http://schemas.microsoft.com/office/drawing/2014/main" id="{FAFD7B5C-8176-4428-9A43-73183B1A2423}"/>
                  </a:ext>
                </a:extLst>
              </p:cNvPr>
              <p:cNvSpPr/>
              <p:nvPr/>
            </p:nvSpPr>
            <p:spPr bwMode="auto">
              <a:xfrm>
                <a:off x="6607176" y="4010026"/>
                <a:ext cx="725488" cy="741363"/>
              </a:xfrm>
              <a:custGeom>
                <a:avLst/>
                <a:gdLst>
                  <a:gd name="T0" fmla="*/ 288 w 294"/>
                  <a:gd name="T1" fmla="*/ 57 h 301"/>
                  <a:gd name="T2" fmla="*/ 268 w 294"/>
                  <a:gd name="T3" fmla="*/ 102 h 301"/>
                  <a:gd name="T4" fmla="*/ 113 w 294"/>
                  <a:gd name="T5" fmla="*/ 149 h 301"/>
                  <a:gd name="T6" fmla="*/ 68 w 294"/>
                  <a:gd name="T7" fmla="*/ 160 h 301"/>
                  <a:gd name="T8" fmla="*/ 58 w 294"/>
                  <a:gd name="T9" fmla="*/ 176 h 301"/>
                  <a:gd name="T10" fmla="*/ 44 w 294"/>
                  <a:gd name="T11" fmla="*/ 275 h 301"/>
                  <a:gd name="T12" fmla="*/ 31 w 294"/>
                  <a:gd name="T13" fmla="*/ 295 h 301"/>
                  <a:gd name="T14" fmla="*/ 9 w 294"/>
                  <a:gd name="T15" fmla="*/ 297 h 301"/>
                  <a:gd name="T16" fmla="*/ 0 w 294"/>
                  <a:gd name="T17" fmla="*/ 267 h 301"/>
                  <a:gd name="T18" fmla="*/ 4 w 294"/>
                  <a:gd name="T19" fmla="*/ 217 h 301"/>
                  <a:gd name="T20" fmla="*/ 30 w 294"/>
                  <a:gd name="T21" fmla="*/ 134 h 301"/>
                  <a:gd name="T22" fmla="*/ 74 w 294"/>
                  <a:gd name="T23" fmla="*/ 106 h 301"/>
                  <a:gd name="T24" fmla="*/ 288 w 294"/>
                  <a:gd name="T25" fmla="*/ 57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4" h="301">
                    <a:moveTo>
                      <a:pt x="288" y="57"/>
                    </a:moveTo>
                    <a:cubicBezTo>
                      <a:pt x="294" y="73"/>
                      <a:pt x="281" y="91"/>
                      <a:pt x="268" y="102"/>
                    </a:cubicBezTo>
                    <a:cubicBezTo>
                      <a:pt x="225" y="138"/>
                      <a:pt x="168" y="149"/>
                      <a:pt x="113" y="149"/>
                    </a:cubicBezTo>
                    <a:cubicBezTo>
                      <a:pt x="97" y="149"/>
                      <a:pt x="80" y="149"/>
                      <a:pt x="68" y="160"/>
                    </a:cubicBezTo>
                    <a:cubicBezTo>
                      <a:pt x="64" y="165"/>
                      <a:pt x="60" y="170"/>
                      <a:pt x="58" y="176"/>
                    </a:cubicBezTo>
                    <a:cubicBezTo>
                      <a:pt x="47" y="208"/>
                      <a:pt x="54" y="243"/>
                      <a:pt x="44" y="275"/>
                    </a:cubicBezTo>
                    <a:cubicBezTo>
                      <a:pt x="41" y="282"/>
                      <a:pt x="37" y="289"/>
                      <a:pt x="31" y="295"/>
                    </a:cubicBezTo>
                    <a:cubicBezTo>
                      <a:pt x="25" y="300"/>
                      <a:pt x="16" y="301"/>
                      <a:pt x="9" y="297"/>
                    </a:cubicBezTo>
                    <a:cubicBezTo>
                      <a:pt x="0" y="291"/>
                      <a:pt x="0" y="278"/>
                      <a:pt x="0" y="267"/>
                    </a:cubicBezTo>
                    <a:cubicBezTo>
                      <a:pt x="4" y="217"/>
                      <a:pt x="4" y="217"/>
                      <a:pt x="4" y="217"/>
                    </a:cubicBezTo>
                    <a:cubicBezTo>
                      <a:pt x="7" y="188"/>
                      <a:pt x="10" y="156"/>
                      <a:pt x="30" y="134"/>
                    </a:cubicBezTo>
                    <a:cubicBezTo>
                      <a:pt x="42" y="121"/>
                      <a:pt x="58" y="114"/>
                      <a:pt x="74" y="106"/>
                    </a:cubicBezTo>
                    <a:cubicBezTo>
                      <a:pt x="103" y="93"/>
                      <a:pt x="266" y="0"/>
                      <a:pt x="288" y="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rgbClr val="688EFD">
                      <a:alpha val="0"/>
                    </a:srgb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sliḓe">
                <a:extLst>
                  <a:ext uri="{FF2B5EF4-FFF2-40B4-BE49-F238E27FC236}">
                    <a16:creationId xmlns:a16="http://schemas.microsoft.com/office/drawing/2014/main" id="{B51C50C8-5743-42A4-BD39-9A6BB4ED132D}"/>
                  </a:ext>
                </a:extLst>
              </p:cNvPr>
              <p:cNvSpPr/>
              <p:nvPr/>
            </p:nvSpPr>
            <p:spPr bwMode="auto">
              <a:xfrm>
                <a:off x="4146551" y="4408488"/>
                <a:ext cx="757238" cy="1011238"/>
              </a:xfrm>
              <a:custGeom>
                <a:avLst/>
                <a:gdLst>
                  <a:gd name="T0" fmla="*/ 307 w 307"/>
                  <a:gd name="T1" fmla="*/ 41 h 410"/>
                  <a:gd name="T2" fmla="*/ 307 w 307"/>
                  <a:gd name="T3" fmla="*/ 325 h 410"/>
                  <a:gd name="T4" fmla="*/ 222 w 307"/>
                  <a:gd name="T5" fmla="*/ 410 h 410"/>
                  <a:gd name="T6" fmla="*/ 222 w 307"/>
                  <a:gd name="T7" fmla="*/ 410 h 410"/>
                  <a:gd name="T8" fmla="*/ 0 w 307"/>
                  <a:gd name="T9" fmla="*/ 410 h 410"/>
                  <a:gd name="T10" fmla="*/ 296 w 307"/>
                  <a:gd name="T11" fmla="*/ 0 h 410"/>
                  <a:gd name="T12" fmla="*/ 307 w 307"/>
                  <a:gd name="T13" fmla="*/ 41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" h="410">
                    <a:moveTo>
                      <a:pt x="307" y="41"/>
                    </a:moveTo>
                    <a:cubicBezTo>
                      <a:pt x="307" y="325"/>
                      <a:pt x="307" y="325"/>
                      <a:pt x="307" y="325"/>
                    </a:cubicBezTo>
                    <a:cubicBezTo>
                      <a:pt x="307" y="372"/>
                      <a:pt x="269" y="410"/>
                      <a:pt x="222" y="410"/>
                    </a:cubicBezTo>
                    <a:cubicBezTo>
                      <a:pt x="222" y="410"/>
                      <a:pt x="222" y="410"/>
                      <a:pt x="222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8" y="226"/>
                      <a:pt x="124" y="65"/>
                      <a:pt x="296" y="0"/>
                    </a:cubicBezTo>
                    <a:cubicBezTo>
                      <a:pt x="303" y="12"/>
                      <a:pt x="307" y="27"/>
                      <a:pt x="307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ṧḷíḓé">
                <a:extLst>
                  <a:ext uri="{FF2B5EF4-FFF2-40B4-BE49-F238E27FC236}">
                    <a16:creationId xmlns:a16="http://schemas.microsoft.com/office/drawing/2014/main" id="{C1E3A83C-1291-4BD9-A726-A49EF6E39B64}"/>
                  </a:ext>
                </a:extLst>
              </p:cNvPr>
              <p:cNvSpPr/>
              <p:nvPr/>
            </p:nvSpPr>
            <p:spPr bwMode="auto">
              <a:xfrm>
                <a:off x="3683001" y="4297363"/>
                <a:ext cx="1139825" cy="1025525"/>
              </a:xfrm>
              <a:custGeom>
                <a:avLst/>
                <a:gdLst>
                  <a:gd name="T0" fmla="*/ 78 w 462"/>
                  <a:gd name="T1" fmla="*/ 0 h 416"/>
                  <a:gd name="T2" fmla="*/ 384 w 462"/>
                  <a:gd name="T3" fmla="*/ 0 h 416"/>
                  <a:gd name="T4" fmla="*/ 462 w 462"/>
                  <a:gd name="T5" fmla="*/ 78 h 416"/>
                  <a:gd name="T6" fmla="*/ 462 w 462"/>
                  <a:gd name="T7" fmla="*/ 338 h 416"/>
                  <a:gd name="T8" fmla="*/ 384 w 462"/>
                  <a:gd name="T9" fmla="*/ 416 h 416"/>
                  <a:gd name="T10" fmla="*/ 78 w 462"/>
                  <a:gd name="T11" fmla="*/ 416 h 416"/>
                  <a:gd name="T12" fmla="*/ 0 w 462"/>
                  <a:gd name="T13" fmla="*/ 338 h 416"/>
                  <a:gd name="T14" fmla="*/ 0 w 462"/>
                  <a:gd name="T15" fmla="*/ 78 h 416"/>
                  <a:gd name="T16" fmla="*/ 78 w 462"/>
                  <a:gd name="T17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16">
                    <a:moveTo>
                      <a:pt x="78" y="0"/>
                    </a:moveTo>
                    <a:cubicBezTo>
                      <a:pt x="384" y="0"/>
                      <a:pt x="384" y="0"/>
                      <a:pt x="384" y="0"/>
                    </a:cubicBezTo>
                    <a:cubicBezTo>
                      <a:pt x="427" y="0"/>
                      <a:pt x="462" y="35"/>
                      <a:pt x="462" y="78"/>
                    </a:cubicBezTo>
                    <a:cubicBezTo>
                      <a:pt x="462" y="338"/>
                      <a:pt x="462" y="338"/>
                      <a:pt x="462" y="338"/>
                    </a:cubicBezTo>
                    <a:cubicBezTo>
                      <a:pt x="462" y="381"/>
                      <a:pt x="427" y="416"/>
                      <a:pt x="384" y="416"/>
                    </a:cubicBezTo>
                    <a:cubicBezTo>
                      <a:pt x="78" y="416"/>
                      <a:pt x="78" y="416"/>
                      <a:pt x="78" y="416"/>
                    </a:cubicBezTo>
                    <a:cubicBezTo>
                      <a:pt x="35" y="416"/>
                      <a:pt x="0" y="381"/>
                      <a:pt x="0" y="33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ŝḻiḍè">
                <a:extLst>
                  <a:ext uri="{FF2B5EF4-FFF2-40B4-BE49-F238E27FC236}">
                    <a16:creationId xmlns:a16="http://schemas.microsoft.com/office/drawing/2014/main" id="{A2DAC2CD-DA36-4375-AFCE-EE7A87A7F2E3}"/>
                  </a:ext>
                </a:extLst>
              </p:cNvPr>
              <p:cNvSpPr/>
              <p:nvPr/>
            </p:nvSpPr>
            <p:spPr bwMode="auto">
              <a:xfrm>
                <a:off x="5264151" y="3074988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ṣliḋé">
                <a:extLst>
                  <a:ext uri="{FF2B5EF4-FFF2-40B4-BE49-F238E27FC236}">
                    <a16:creationId xmlns:a16="http://schemas.microsoft.com/office/drawing/2014/main" id="{8EA524C4-42E8-4807-9ECB-9D227C524705}"/>
                  </a:ext>
                </a:extLst>
              </p:cNvPr>
              <p:cNvSpPr/>
              <p:nvPr/>
            </p:nvSpPr>
            <p:spPr bwMode="auto">
              <a:xfrm>
                <a:off x="5264151" y="3074988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ṧlíďé">
                <a:extLst>
                  <a:ext uri="{FF2B5EF4-FFF2-40B4-BE49-F238E27FC236}">
                    <a16:creationId xmlns:a16="http://schemas.microsoft.com/office/drawing/2014/main" id="{C823D095-FC7D-4DCF-A82D-FEC446565AF4}"/>
                  </a:ext>
                </a:extLst>
              </p:cNvPr>
              <p:cNvSpPr/>
              <p:nvPr/>
            </p:nvSpPr>
            <p:spPr bwMode="auto">
              <a:xfrm>
                <a:off x="5264151" y="3127376"/>
                <a:ext cx="2222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şļíḑé">
                <a:extLst>
                  <a:ext uri="{FF2B5EF4-FFF2-40B4-BE49-F238E27FC236}">
                    <a16:creationId xmlns:a16="http://schemas.microsoft.com/office/drawing/2014/main" id="{73B853BC-28FC-4241-8E5A-24D63D477115}"/>
                  </a:ext>
                </a:extLst>
              </p:cNvPr>
              <p:cNvSpPr/>
              <p:nvPr/>
            </p:nvSpPr>
            <p:spPr bwMode="auto">
              <a:xfrm>
                <a:off x="5264151" y="3127376"/>
                <a:ext cx="2222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$1ïde">
                <a:extLst>
                  <a:ext uri="{FF2B5EF4-FFF2-40B4-BE49-F238E27FC236}">
                    <a16:creationId xmlns:a16="http://schemas.microsoft.com/office/drawing/2014/main" id="{66AEBDB8-439C-4703-AAEC-EB8B62516293}"/>
                  </a:ext>
                </a:extLst>
              </p:cNvPr>
              <p:cNvSpPr/>
              <p:nvPr/>
            </p:nvSpPr>
            <p:spPr bwMode="auto">
              <a:xfrm>
                <a:off x="5578476" y="3127376"/>
                <a:ext cx="7048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ŝlîḑê">
                <a:extLst>
                  <a:ext uri="{FF2B5EF4-FFF2-40B4-BE49-F238E27FC236}">
                    <a16:creationId xmlns:a16="http://schemas.microsoft.com/office/drawing/2014/main" id="{39008588-D930-431E-8715-B321AB1B2CFD}"/>
                  </a:ext>
                </a:extLst>
              </p:cNvPr>
              <p:cNvSpPr/>
              <p:nvPr/>
            </p:nvSpPr>
            <p:spPr bwMode="auto">
              <a:xfrm>
                <a:off x="5578476" y="3127376"/>
                <a:ext cx="7048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ṡḻïḓé">
                <a:extLst>
                  <a:ext uri="{FF2B5EF4-FFF2-40B4-BE49-F238E27FC236}">
                    <a16:creationId xmlns:a16="http://schemas.microsoft.com/office/drawing/2014/main" id="{E2AAA487-0E4E-49B6-9614-A5824A8B68FE}"/>
                  </a:ext>
                </a:extLst>
              </p:cNvPr>
              <p:cNvSpPr/>
              <p:nvPr/>
            </p:nvSpPr>
            <p:spPr bwMode="auto">
              <a:xfrm>
                <a:off x="5380038" y="3178176"/>
                <a:ext cx="309563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ṣḻîdê">
                <a:extLst>
                  <a:ext uri="{FF2B5EF4-FFF2-40B4-BE49-F238E27FC236}">
                    <a16:creationId xmlns:a16="http://schemas.microsoft.com/office/drawing/2014/main" id="{23E591DF-BBBC-4F71-907E-806B07DF9738}"/>
                  </a:ext>
                </a:extLst>
              </p:cNvPr>
              <p:cNvSpPr/>
              <p:nvPr/>
            </p:nvSpPr>
            <p:spPr bwMode="auto">
              <a:xfrm>
                <a:off x="5380038" y="3178176"/>
                <a:ext cx="309563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ŝḻiḓê">
                <a:extLst>
                  <a:ext uri="{FF2B5EF4-FFF2-40B4-BE49-F238E27FC236}">
                    <a16:creationId xmlns:a16="http://schemas.microsoft.com/office/drawing/2014/main" id="{699EA31F-52CE-4A05-A56A-A555D1935367}"/>
                  </a:ext>
                </a:extLst>
              </p:cNvPr>
              <p:cNvSpPr/>
              <p:nvPr/>
            </p:nvSpPr>
            <p:spPr bwMode="auto">
              <a:xfrm>
                <a:off x="5478463" y="3230563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Slíḋè">
                <a:extLst>
                  <a:ext uri="{FF2B5EF4-FFF2-40B4-BE49-F238E27FC236}">
                    <a16:creationId xmlns:a16="http://schemas.microsoft.com/office/drawing/2014/main" id="{5F373412-8725-422A-94AC-94C1E8E042FB}"/>
                  </a:ext>
                </a:extLst>
              </p:cNvPr>
              <p:cNvSpPr/>
              <p:nvPr/>
            </p:nvSpPr>
            <p:spPr bwMode="auto">
              <a:xfrm>
                <a:off x="5478463" y="3230563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ṡļidé">
                <a:extLst>
                  <a:ext uri="{FF2B5EF4-FFF2-40B4-BE49-F238E27FC236}">
                    <a16:creationId xmlns:a16="http://schemas.microsoft.com/office/drawing/2014/main" id="{36652D01-CDAC-4422-9292-ECA9A13257C4}"/>
                  </a:ext>
                </a:extLst>
              </p:cNvPr>
              <p:cNvSpPr/>
              <p:nvPr/>
            </p:nvSpPr>
            <p:spPr bwMode="auto">
              <a:xfrm>
                <a:off x="5868988" y="3230563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ṡ1íďé">
                <a:extLst>
                  <a:ext uri="{FF2B5EF4-FFF2-40B4-BE49-F238E27FC236}">
                    <a16:creationId xmlns:a16="http://schemas.microsoft.com/office/drawing/2014/main" id="{C1782898-0E63-4B9A-AB3F-B196C780FB0B}"/>
                  </a:ext>
                </a:extLst>
              </p:cNvPr>
              <p:cNvSpPr/>
              <p:nvPr/>
            </p:nvSpPr>
            <p:spPr bwMode="auto">
              <a:xfrm>
                <a:off x="5868988" y="3230563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ṣlïḓê">
                <a:extLst>
                  <a:ext uri="{FF2B5EF4-FFF2-40B4-BE49-F238E27FC236}">
                    <a16:creationId xmlns:a16="http://schemas.microsoft.com/office/drawing/2014/main" id="{7F711E76-F25D-4EC6-A24F-18791C304F90}"/>
                  </a:ext>
                </a:extLst>
              </p:cNvPr>
              <p:cNvSpPr/>
              <p:nvPr/>
            </p:nvSpPr>
            <p:spPr bwMode="auto">
              <a:xfrm>
                <a:off x="5478463" y="3282951"/>
                <a:ext cx="282575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ïś1idè">
                <a:extLst>
                  <a:ext uri="{FF2B5EF4-FFF2-40B4-BE49-F238E27FC236}">
                    <a16:creationId xmlns:a16="http://schemas.microsoft.com/office/drawing/2014/main" id="{26C1E982-B271-4CDE-855B-8BB3843136EE}"/>
                  </a:ext>
                </a:extLst>
              </p:cNvPr>
              <p:cNvSpPr/>
              <p:nvPr/>
            </p:nvSpPr>
            <p:spPr bwMode="auto">
              <a:xfrm>
                <a:off x="5478463" y="3282951"/>
                <a:ext cx="282575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$ḻîḍé">
                <a:extLst>
                  <a:ext uri="{FF2B5EF4-FFF2-40B4-BE49-F238E27FC236}">
                    <a16:creationId xmlns:a16="http://schemas.microsoft.com/office/drawing/2014/main" id="{45D6E373-39B8-405C-955E-A94AE8829EA4}"/>
                  </a:ext>
                </a:extLst>
              </p:cNvPr>
              <p:cNvSpPr/>
              <p:nvPr/>
            </p:nvSpPr>
            <p:spPr bwMode="auto">
              <a:xfrm>
                <a:off x="5788026" y="3282951"/>
                <a:ext cx="5842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s1îḑè">
                <a:extLst>
                  <a:ext uri="{FF2B5EF4-FFF2-40B4-BE49-F238E27FC236}">
                    <a16:creationId xmlns:a16="http://schemas.microsoft.com/office/drawing/2014/main" id="{6CA3C931-2559-4857-82A8-1E8C7A8DDEFE}"/>
                  </a:ext>
                </a:extLst>
              </p:cNvPr>
              <p:cNvSpPr/>
              <p:nvPr/>
            </p:nvSpPr>
            <p:spPr bwMode="auto">
              <a:xfrm>
                <a:off x="5788026" y="3282951"/>
                <a:ext cx="5842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ṩļidé">
                <a:extLst>
                  <a:ext uri="{FF2B5EF4-FFF2-40B4-BE49-F238E27FC236}">
                    <a16:creationId xmlns:a16="http://schemas.microsoft.com/office/drawing/2014/main" id="{2558B1DD-32F3-492A-87D6-7804596C2C26}"/>
                  </a:ext>
                </a:extLst>
              </p:cNvPr>
              <p:cNvSpPr/>
              <p:nvPr/>
            </p:nvSpPr>
            <p:spPr bwMode="auto">
              <a:xfrm>
                <a:off x="5264151" y="3354388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ïṡḷíḋe">
                <a:extLst>
                  <a:ext uri="{FF2B5EF4-FFF2-40B4-BE49-F238E27FC236}">
                    <a16:creationId xmlns:a16="http://schemas.microsoft.com/office/drawing/2014/main" id="{49A27D2A-29F1-462C-A290-DE2673DEDBF8}"/>
                  </a:ext>
                </a:extLst>
              </p:cNvPr>
              <p:cNvSpPr/>
              <p:nvPr/>
            </p:nvSpPr>
            <p:spPr bwMode="auto">
              <a:xfrm>
                <a:off x="5264151" y="3354388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slíḑê">
                <a:extLst>
                  <a:ext uri="{FF2B5EF4-FFF2-40B4-BE49-F238E27FC236}">
                    <a16:creationId xmlns:a16="http://schemas.microsoft.com/office/drawing/2014/main" id="{9846424A-C4EF-47C9-AEF3-D75FAA9E7237}"/>
                  </a:ext>
                </a:extLst>
              </p:cNvPr>
              <p:cNvSpPr/>
              <p:nvPr/>
            </p:nvSpPr>
            <p:spPr bwMode="auto">
              <a:xfrm>
                <a:off x="5264151" y="3405188"/>
                <a:ext cx="2222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śliďê">
                <a:extLst>
                  <a:ext uri="{FF2B5EF4-FFF2-40B4-BE49-F238E27FC236}">
                    <a16:creationId xmlns:a16="http://schemas.microsoft.com/office/drawing/2014/main" id="{48955DC7-6BA0-4FA2-869C-9DCFE54ACA3A}"/>
                  </a:ext>
                </a:extLst>
              </p:cNvPr>
              <p:cNvSpPr/>
              <p:nvPr/>
            </p:nvSpPr>
            <p:spPr bwMode="auto">
              <a:xfrm>
                <a:off x="5264151" y="3405188"/>
                <a:ext cx="2222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îşḻîḓê">
                <a:extLst>
                  <a:ext uri="{FF2B5EF4-FFF2-40B4-BE49-F238E27FC236}">
                    <a16:creationId xmlns:a16="http://schemas.microsoft.com/office/drawing/2014/main" id="{292407C3-3313-4F6E-B6BF-D6AB1CD7286D}"/>
                  </a:ext>
                </a:extLst>
              </p:cNvPr>
              <p:cNvSpPr/>
              <p:nvPr/>
            </p:nvSpPr>
            <p:spPr bwMode="auto">
              <a:xfrm>
                <a:off x="5578476" y="3405188"/>
                <a:ext cx="7048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S1ïďè">
                <a:extLst>
                  <a:ext uri="{FF2B5EF4-FFF2-40B4-BE49-F238E27FC236}">
                    <a16:creationId xmlns:a16="http://schemas.microsoft.com/office/drawing/2014/main" id="{79721A85-6C0B-4FBF-B371-A16939FB7460}"/>
                  </a:ext>
                </a:extLst>
              </p:cNvPr>
              <p:cNvSpPr/>
              <p:nvPr/>
            </p:nvSpPr>
            <p:spPr bwMode="auto">
              <a:xfrm>
                <a:off x="5578476" y="3405188"/>
                <a:ext cx="7048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ṥlíḋé">
                <a:extLst>
                  <a:ext uri="{FF2B5EF4-FFF2-40B4-BE49-F238E27FC236}">
                    <a16:creationId xmlns:a16="http://schemas.microsoft.com/office/drawing/2014/main" id="{72EB7331-5EF6-4536-B1A6-E348E8B74D9B}"/>
                  </a:ext>
                </a:extLst>
              </p:cNvPr>
              <p:cNvSpPr/>
              <p:nvPr/>
            </p:nvSpPr>
            <p:spPr bwMode="auto">
              <a:xfrm>
                <a:off x="5380038" y="3457576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ŝḻîdè">
                <a:extLst>
                  <a:ext uri="{FF2B5EF4-FFF2-40B4-BE49-F238E27FC236}">
                    <a16:creationId xmlns:a16="http://schemas.microsoft.com/office/drawing/2014/main" id="{7A48B176-7630-4CB9-A70A-419DE5EEFDED}"/>
                  </a:ext>
                </a:extLst>
              </p:cNvPr>
              <p:cNvSpPr/>
              <p:nvPr/>
            </p:nvSpPr>
            <p:spPr bwMode="auto">
              <a:xfrm>
                <a:off x="5380038" y="3457576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ṡļíḍè">
                <a:extLst>
                  <a:ext uri="{FF2B5EF4-FFF2-40B4-BE49-F238E27FC236}">
                    <a16:creationId xmlns:a16="http://schemas.microsoft.com/office/drawing/2014/main" id="{1A20F1C3-05E8-4B69-B521-684F71BA2EC1}"/>
                  </a:ext>
                </a:extLst>
              </p:cNvPr>
              <p:cNvSpPr/>
              <p:nvPr/>
            </p:nvSpPr>
            <p:spPr bwMode="auto">
              <a:xfrm>
                <a:off x="5478463" y="3508376"/>
                <a:ext cx="3683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šļîḑe">
                <a:extLst>
                  <a:ext uri="{FF2B5EF4-FFF2-40B4-BE49-F238E27FC236}">
                    <a16:creationId xmlns:a16="http://schemas.microsoft.com/office/drawing/2014/main" id="{38ABB013-6A31-41CD-839E-65E9C9EABB5C}"/>
                  </a:ext>
                </a:extLst>
              </p:cNvPr>
              <p:cNvSpPr/>
              <p:nvPr/>
            </p:nvSpPr>
            <p:spPr bwMode="auto">
              <a:xfrm>
                <a:off x="5478463" y="3508376"/>
                <a:ext cx="3683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śḷïde">
                <a:extLst>
                  <a:ext uri="{FF2B5EF4-FFF2-40B4-BE49-F238E27FC236}">
                    <a16:creationId xmlns:a16="http://schemas.microsoft.com/office/drawing/2014/main" id="{B38959D1-3270-4C52-8FB7-FBDE468C0339}"/>
                  </a:ext>
                </a:extLst>
              </p:cNvPr>
              <p:cNvSpPr/>
              <p:nvPr/>
            </p:nvSpPr>
            <p:spPr bwMode="auto">
              <a:xfrm>
                <a:off x="5868988" y="3508376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ŝlïde">
                <a:extLst>
                  <a:ext uri="{FF2B5EF4-FFF2-40B4-BE49-F238E27FC236}">
                    <a16:creationId xmlns:a16="http://schemas.microsoft.com/office/drawing/2014/main" id="{BD3A5EAF-0653-4696-A376-A07BAB9FF6A3}"/>
                  </a:ext>
                </a:extLst>
              </p:cNvPr>
              <p:cNvSpPr/>
              <p:nvPr/>
            </p:nvSpPr>
            <p:spPr bwMode="auto">
              <a:xfrm>
                <a:off x="5868988" y="3508376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îṧḻîḑe">
                <a:extLst>
                  <a:ext uri="{FF2B5EF4-FFF2-40B4-BE49-F238E27FC236}">
                    <a16:creationId xmlns:a16="http://schemas.microsoft.com/office/drawing/2014/main" id="{0811384A-5523-43B5-A8BA-6A4E3B728CD5}"/>
                  </a:ext>
                </a:extLst>
              </p:cNvPr>
              <p:cNvSpPr/>
              <p:nvPr/>
            </p:nvSpPr>
            <p:spPr bwMode="auto">
              <a:xfrm>
                <a:off x="5478463" y="3560763"/>
                <a:ext cx="282575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şḻîḋè">
                <a:extLst>
                  <a:ext uri="{FF2B5EF4-FFF2-40B4-BE49-F238E27FC236}">
                    <a16:creationId xmlns:a16="http://schemas.microsoft.com/office/drawing/2014/main" id="{7F2BC2B3-622D-4EAB-8D3C-D1AA56C10E07}"/>
                  </a:ext>
                </a:extLst>
              </p:cNvPr>
              <p:cNvSpPr/>
              <p:nvPr/>
            </p:nvSpPr>
            <p:spPr bwMode="auto">
              <a:xfrm>
                <a:off x="5478463" y="3560763"/>
                <a:ext cx="282575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sļïḑê">
                <a:extLst>
                  <a:ext uri="{FF2B5EF4-FFF2-40B4-BE49-F238E27FC236}">
                    <a16:creationId xmlns:a16="http://schemas.microsoft.com/office/drawing/2014/main" id="{1D0FCBAE-7A85-4D4E-9369-DFC56D21AE7C}"/>
                  </a:ext>
                </a:extLst>
              </p:cNvPr>
              <p:cNvSpPr/>
              <p:nvPr/>
            </p:nvSpPr>
            <p:spPr bwMode="auto">
              <a:xfrm>
                <a:off x="5788026" y="3560763"/>
                <a:ext cx="584200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ṣ1iḑe">
                <a:extLst>
                  <a:ext uri="{FF2B5EF4-FFF2-40B4-BE49-F238E27FC236}">
                    <a16:creationId xmlns:a16="http://schemas.microsoft.com/office/drawing/2014/main" id="{ACA88FBD-711E-46A8-908C-941F0FEC4888}"/>
                  </a:ext>
                </a:extLst>
              </p:cNvPr>
              <p:cNvSpPr/>
              <p:nvPr/>
            </p:nvSpPr>
            <p:spPr bwMode="auto">
              <a:xfrm>
                <a:off x="5788026" y="3560763"/>
                <a:ext cx="584200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ŝḷîḑè">
                <a:extLst>
                  <a:ext uri="{FF2B5EF4-FFF2-40B4-BE49-F238E27FC236}">
                    <a16:creationId xmlns:a16="http://schemas.microsoft.com/office/drawing/2014/main" id="{2A72063E-9B59-4EED-9927-FB716960DEAC}"/>
                  </a:ext>
                </a:extLst>
              </p:cNvPr>
              <p:cNvSpPr/>
              <p:nvPr/>
            </p:nvSpPr>
            <p:spPr bwMode="auto">
              <a:xfrm>
                <a:off x="5264151" y="3632201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ṡľîḑé">
                <a:extLst>
                  <a:ext uri="{FF2B5EF4-FFF2-40B4-BE49-F238E27FC236}">
                    <a16:creationId xmlns:a16="http://schemas.microsoft.com/office/drawing/2014/main" id="{91E300D3-8C2A-45D9-BE77-4AD26387C2AF}"/>
                  </a:ext>
                </a:extLst>
              </p:cNvPr>
              <p:cNvSpPr/>
              <p:nvPr/>
            </p:nvSpPr>
            <p:spPr bwMode="auto">
              <a:xfrm>
                <a:off x="5264151" y="3632201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íṥlíḓé">
                <a:extLst>
                  <a:ext uri="{FF2B5EF4-FFF2-40B4-BE49-F238E27FC236}">
                    <a16:creationId xmlns:a16="http://schemas.microsoft.com/office/drawing/2014/main" id="{352CC24F-4022-4E69-BA76-E9BC9C62D509}"/>
                  </a:ext>
                </a:extLst>
              </p:cNvPr>
              <p:cNvSpPr/>
              <p:nvPr/>
            </p:nvSpPr>
            <p:spPr bwMode="auto">
              <a:xfrm>
                <a:off x="5264151" y="3684588"/>
                <a:ext cx="2222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í$1íḑê">
                <a:extLst>
                  <a:ext uri="{FF2B5EF4-FFF2-40B4-BE49-F238E27FC236}">
                    <a16:creationId xmlns:a16="http://schemas.microsoft.com/office/drawing/2014/main" id="{73E18018-C931-4072-AA5D-B0DB2B1D5CF2}"/>
                  </a:ext>
                </a:extLst>
              </p:cNvPr>
              <p:cNvSpPr/>
              <p:nvPr/>
            </p:nvSpPr>
            <p:spPr bwMode="auto">
              <a:xfrm>
                <a:off x="5264151" y="3684588"/>
                <a:ext cx="2222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ś1íḋè">
                <a:extLst>
                  <a:ext uri="{FF2B5EF4-FFF2-40B4-BE49-F238E27FC236}">
                    <a16:creationId xmlns:a16="http://schemas.microsoft.com/office/drawing/2014/main" id="{6C136225-562C-4C6F-A9A8-72CE1C8FB979}"/>
                  </a:ext>
                </a:extLst>
              </p:cNvPr>
              <p:cNvSpPr/>
              <p:nvPr/>
            </p:nvSpPr>
            <p:spPr bwMode="auto">
              <a:xfrm>
                <a:off x="5578476" y="3684588"/>
                <a:ext cx="7048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ṣlïḑê">
                <a:extLst>
                  <a:ext uri="{FF2B5EF4-FFF2-40B4-BE49-F238E27FC236}">
                    <a16:creationId xmlns:a16="http://schemas.microsoft.com/office/drawing/2014/main" id="{22E1D742-1756-48BD-BA64-168724E1DD9B}"/>
                  </a:ext>
                </a:extLst>
              </p:cNvPr>
              <p:cNvSpPr/>
              <p:nvPr/>
            </p:nvSpPr>
            <p:spPr bwMode="auto">
              <a:xfrm>
                <a:off x="5578476" y="3684588"/>
                <a:ext cx="7048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ṡľîḑê">
                <a:extLst>
                  <a:ext uri="{FF2B5EF4-FFF2-40B4-BE49-F238E27FC236}">
                    <a16:creationId xmlns:a16="http://schemas.microsoft.com/office/drawing/2014/main" id="{ACBCF840-1EDF-48B6-920D-5D8DD71BC754}"/>
                  </a:ext>
                </a:extLst>
              </p:cNvPr>
              <p:cNvSpPr/>
              <p:nvPr/>
            </p:nvSpPr>
            <p:spPr bwMode="auto">
              <a:xfrm>
                <a:off x="5380038" y="3735388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ṣľïḍe">
                <a:extLst>
                  <a:ext uri="{FF2B5EF4-FFF2-40B4-BE49-F238E27FC236}">
                    <a16:creationId xmlns:a16="http://schemas.microsoft.com/office/drawing/2014/main" id="{5F03B5CC-EFC4-4EA3-AC65-7F692EC8DA5B}"/>
                  </a:ext>
                </a:extLst>
              </p:cNvPr>
              <p:cNvSpPr/>
              <p:nvPr/>
            </p:nvSpPr>
            <p:spPr bwMode="auto">
              <a:xfrm>
                <a:off x="5380038" y="3735388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ṡḻíḓè">
                <a:extLst>
                  <a:ext uri="{FF2B5EF4-FFF2-40B4-BE49-F238E27FC236}">
                    <a16:creationId xmlns:a16="http://schemas.microsoft.com/office/drawing/2014/main" id="{ECB8F30B-A9DD-4A3F-9F40-2FCA9C1BA184}"/>
                  </a:ext>
                </a:extLst>
              </p:cNvPr>
              <p:cNvSpPr/>
              <p:nvPr/>
            </p:nvSpPr>
            <p:spPr bwMode="auto">
              <a:xfrm>
                <a:off x="5478463" y="3787776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ṥ1îdè">
                <a:extLst>
                  <a:ext uri="{FF2B5EF4-FFF2-40B4-BE49-F238E27FC236}">
                    <a16:creationId xmlns:a16="http://schemas.microsoft.com/office/drawing/2014/main" id="{F69BD7FC-2B53-4F49-AC5B-30F0B00F273C}"/>
                  </a:ext>
                </a:extLst>
              </p:cNvPr>
              <p:cNvSpPr/>
              <p:nvPr/>
            </p:nvSpPr>
            <p:spPr bwMode="auto">
              <a:xfrm>
                <a:off x="5478463" y="3787776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ŝ1ïḑê">
                <a:extLst>
                  <a:ext uri="{FF2B5EF4-FFF2-40B4-BE49-F238E27FC236}">
                    <a16:creationId xmlns:a16="http://schemas.microsoft.com/office/drawing/2014/main" id="{286125AA-3DA3-4338-84B6-DBAAFF6BF272}"/>
                  </a:ext>
                </a:extLst>
              </p:cNvPr>
              <p:cNvSpPr/>
              <p:nvPr/>
            </p:nvSpPr>
            <p:spPr bwMode="auto">
              <a:xfrm>
                <a:off x="5868988" y="3787776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ṡḻíḓè">
                <a:extLst>
                  <a:ext uri="{FF2B5EF4-FFF2-40B4-BE49-F238E27FC236}">
                    <a16:creationId xmlns:a16="http://schemas.microsoft.com/office/drawing/2014/main" id="{66B12A30-100C-4A1F-8145-1C40729CC4B5}"/>
                  </a:ext>
                </a:extLst>
              </p:cNvPr>
              <p:cNvSpPr/>
              <p:nvPr/>
            </p:nvSpPr>
            <p:spPr bwMode="auto">
              <a:xfrm>
                <a:off x="5868988" y="3787776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ṣḷiḑê">
                <a:extLst>
                  <a:ext uri="{FF2B5EF4-FFF2-40B4-BE49-F238E27FC236}">
                    <a16:creationId xmlns:a16="http://schemas.microsoft.com/office/drawing/2014/main" id="{3920036F-1BB7-4517-8904-75A7EA82FFFB}"/>
                  </a:ext>
                </a:extLst>
              </p:cNvPr>
              <p:cNvSpPr/>
              <p:nvPr/>
            </p:nvSpPr>
            <p:spPr bwMode="auto">
              <a:xfrm>
                <a:off x="5478463" y="3840163"/>
                <a:ext cx="28257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ṣḻïḑê">
                <a:extLst>
                  <a:ext uri="{FF2B5EF4-FFF2-40B4-BE49-F238E27FC236}">
                    <a16:creationId xmlns:a16="http://schemas.microsoft.com/office/drawing/2014/main" id="{2482678E-AC29-484D-9715-7CEA532BD1C3}"/>
                  </a:ext>
                </a:extLst>
              </p:cNvPr>
              <p:cNvSpPr/>
              <p:nvPr/>
            </p:nvSpPr>
            <p:spPr bwMode="auto">
              <a:xfrm>
                <a:off x="5478463" y="3840163"/>
                <a:ext cx="28257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ṥḻïďe">
                <a:extLst>
                  <a:ext uri="{FF2B5EF4-FFF2-40B4-BE49-F238E27FC236}">
                    <a16:creationId xmlns:a16="http://schemas.microsoft.com/office/drawing/2014/main" id="{83C6909F-C84D-4202-826C-6FC512DF04EC}"/>
                  </a:ext>
                </a:extLst>
              </p:cNvPr>
              <p:cNvSpPr/>
              <p:nvPr/>
            </p:nvSpPr>
            <p:spPr bwMode="auto">
              <a:xfrm>
                <a:off x="5788026" y="3840163"/>
                <a:ext cx="5842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ṧľiḍê">
                <a:extLst>
                  <a:ext uri="{FF2B5EF4-FFF2-40B4-BE49-F238E27FC236}">
                    <a16:creationId xmlns:a16="http://schemas.microsoft.com/office/drawing/2014/main" id="{5ED406EB-0732-4B47-A17C-323380DEDE7A}"/>
                  </a:ext>
                </a:extLst>
              </p:cNvPr>
              <p:cNvSpPr/>
              <p:nvPr/>
            </p:nvSpPr>
            <p:spPr bwMode="auto">
              <a:xfrm>
                <a:off x="5788026" y="3840163"/>
                <a:ext cx="5842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ş1íḑe">
                <a:extLst>
                  <a:ext uri="{FF2B5EF4-FFF2-40B4-BE49-F238E27FC236}">
                    <a16:creationId xmlns:a16="http://schemas.microsoft.com/office/drawing/2014/main" id="{2A19C445-4144-47C3-A0A4-83F678BC3888}"/>
                  </a:ext>
                </a:extLst>
              </p:cNvPr>
              <p:cNvSpPr/>
              <p:nvPr/>
            </p:nvSpPr>
            <p:spPr bwMode="auto">
              <a:xfrm>
                <a:off x="5264151" y="4421188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iśļîḋe">
                <a:extLst>
                  <a:ext uri="{FF2B5EF4-FFF2-40B4-BE49-F238E27FC236}">
                    <a16:creationId xmlns:a16="http://schemas.microsoft.com/office/drawing/2014/main" id="{800A758A-62AC-4253-9B2A-E97641F4DAC9}"/>
                  </a:ext>
                </a:extLst>
              </p:cNvPr>
              <p:cNvSpPr/>
              <p:nvPr/>
            </p:nvSpPr>
            <p:spPr bwMode="auto">
              <a:xfrm>
                <a:off x="5264151" y="4421188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ŝ1iḋè">
                <a:extLst>
                  <a:ext uri="{FF2B5EF4-FFF2-40B4-BE49-F238E27FC236}">
                    <a16:creationId xmlns:a16="http://schemas.microsoft.com/office/drawing/2014/main" id="{7A7E5792-5C5F-4B82-93AD-B2D894A6B71F}"/>
                  </a:ext>
                </a:extLst>
              </p:cNvPr>
              <p:cNvSpPr/>
              <p:nvPr/>
            </p:nvSpPr>
            <p:spPr bwMode="auto">
              <a:xfrm>
                <a:off x="5264151" y="4471988"/>
                <a:ext cx="2222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ś1íḍe">
                <a:extLst>
                  <a:ext uri="{FF2B5EF4-FFF2-40B4-BE49-F238E27FC236}">
                    <a16:creationId xmlns:a16="http://schemas.microsoft.com/office/drawing/2014/main" id="{22253B29-997A-41E7-AA16-049133BD6B97}"/>
                  </a:ext>
                </a:extLst>
              </p:cNvPr>
              <p:cNvSpPr/>
              <p:nvPr/>
            </p:nvSpPr>
            <p:spPr bwMode="auto">
              <a:xfrm>
                <a:off x="5264151" y="4471988"/>
                <a:ext cx="2222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ṣľïḑe">
                <a:extLst>
                  <a:ext uri="{FF2B5EF4-FFF2-40B4-BE49-F238E27FC236}">
                    <a16:creationId xmlns:a16="http://schemas.microsoft.com/office/drawing/2014/main" id="{A5E36F36-F504-4890-8964-CC0D1F307539}"/>
                  </a:ext>
                </a:extLst>
              </p:cNvPr>
              <p:cNvSpPr/>
              <p:nvPr/>
            </p:nvSpPr>
            <p:spPr bwMode="auto">
              <a:xfrm>
                <a:off x="5578476" y="4471988"/>
                <a:ext cx="7048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$lïḑé">
                <a:extLst>
                  <a:ext uri="{FF2B5EF4-FFF2-40B4-BE49-F238E27FC236}">
                    <a16:creationId xmlns:a16="http://schemas.microsoft.com/office/drawing/2014/main" id="{9BC7DF43-ED9B-43B2-A433-DC9471B68A06}"/>
                  </a:ext>
                </a:extLst>
              </p:cNvPr>
              <p:cNvSpPr/>
              <p:nvPr/>
            </p:nvSpPr>
            <p:spPr bwMode="auto">
              <a:xfrm>
                <a:off x="5578476" y="4471988"/>
                <a:ext cx="7048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ïS1ïďè">
                <a:extLst>
                  <a:ext uri="{FF2B5EF4-FFF2-40B4-BE49-F238E27FC236}">
                    <a16:creationId xmlns:a16="http://schemas.microsoft.com/office/drawing/2014/main" id="{7767F8C8-CAE2-4208-B3AD-4C263CDACD7A}"/>
                  </a:ext>
                </a:extLst>
              </p:cNvPr>
              <p:cNvSpPr/>
              <p:nvPr/>
            </p:nvSpPr>
            <p:spPr bwMode="auto">
              <a:xfrm>
                <a:off x="5380038" y="4524376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íšlîdè">
                <a:extLst>
                  <a:ext uri="{FF2B5EF4-FFF2-40B4-BE49-F238E27FC236}">
                    <a16:creationId xmlns:a16="http://schemas.microsoft.com/office/drawing/2014/main" id="{6B4481ED-A010-43E4-B8B0-0C6802868A2A}"/>
                  </a:ext>
                </a:extLst>
              </p:cNvPr>
              <p:cNvSpPr/>
              <p:nvPr/>
            </p:nvSpPr>
            <p:spPr bwMode="auto">
              <a:xfrm>
                <a:off x="5380038" y="4524376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ŝļiḑe">
                <a:extLst>
                  <a:ext uri="{FF2B5EF4-FFF2-40B4-BE49-F238E27FC236}">
                    <a16:creationId xmlns:a16="http://schemas.microsoft.com/office/drawing/2014/main" id="{8E905EDA-D52F-4866-A52A-F30D7A08CFFE}"/>
                  </a:ext>
                </a:extLst>
              </p:cNvPr>
              <p:cNvSpPr/>
              <p:nvPr/>
            </p:nvSpPr>
            <p:spPr bwMode="auto">
              <a:xfrm>
                <a:off x="5478463" y="4576763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ṡľiḋê">
                <a:extLst>
                  <a:ext uri="{FF2B5EF4-FFF2-40B4-BE49-F238E27FC236}">
                    <a16:creationId xmlns:a16="http://schemas.microsoft.com/office/drawing/2014/main" id="{B7DAE1B1-382C-4547-B63E-01027B2487A1}"/>
                  </a:ext>
                </a:extLst>
              </p:cNvPr>
              <p:cNvSpPr/>
              <p:nvPr/>
            </p:nvSpPr>
            <p:spPr bwMode="auto">
              <a:xfrm>
                <a:off x="5478463" y="4576763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sḷîḑe">
                <a:extLst>
                  <a:ext uri="{FF2B5EF4-FFF2-40B4-BE49-F238E27FC236}">
                    <a16:creationId xmlns:a16="http://schemas.microsoft.com/office/drawing/2014/main" id="{1D6A160A-CA9C-444D-B1E0-CAA4B79F697B}"/>
                  </a:ext>
                </a:extLst>
              </p:cNvPr>
              <p:cNvSpPr/>
              <p:nvPr/>
            </p:nvSpPr>
            <p:spPr bwMode="auto">
              <a:xfrm>
                <a:off x="5868988" y="4576763"/>
                <a:ext cx="307975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ïṧlíde">
                <a:extLst>
                  <a:ext uri="{FF2B5EF4-FFF2-40B4-BE49-F238E27FC236}">
                    <a16:creationId xmlns:a16="http://schemas.microsoft.com/office/drawing/2014/main" id="{3BCCD3D4-D38F-4173-8EE9-D05C0B81C1A7}"/>
                  </a:ext>
                </a:extLst>
              </p:cNvPr>
              <p:cNvSpPr/>
              <p:nvPr/>
            </p:nvSpPr>
            <p:spPr bwMode="auto">
              <a:xfrm>
                <a:off x="5868988" y="4576763"/>
                <a:ext cx="307975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ŝľîdé">
                <a:extLst>
                  <a:ext uri="{FF2B5EF4-FFF2-40B4-BE49-F238E27FC236}">
                    <a16:creationId xmlns:a16="http://schemas.microsoft.com/office/drawing/2014/main" id="{490F0EB0-34E1-4CFA-B5CF-A8A3F6F4F99F}"/>
                  </a:ext>
                </a:extLst>
              </p:cNvPr>
              <p:cNvSpPr/>
              <p:nvPr/>
            </p:nvSpPr>
            <p:spPr bwMode="auto">
              <a:xfrm>
                <a:off x="5478463" y="4627563"/>
                <a:ext cx="282575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ļiďê">
                <a:extLst>
                  <a:ext uri="{FF2B5EF4-FFF2-40B4-BE49-F238E27FC236}">
                    <a16:creationId xmlns:a16="http://schemas.microsoft.com/office/drawing/2014/main" id="{E4B0CFE6-2035-4C2B-9272-E1FCCD7B6321}"/>
                  </a:ext>
                </a:extLst>
              </p:cNvPr>
              <p:cNvSpPr/>
              <p:nvPr/>
            </p:nvSpPr>
            <p:spPr bwMode="auto">
              <a:xfrm>
                <a:off x="5478463" y="4627563"/>
                <a:ext cx="282575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íşḷiḋe">
                <a:extLst>
                  <a:ext uri="{FF2B5EF4-FFF2-40B4-BE49-F238E27FC236}">
                    <a16:creationId xmlns:a16="http://schemas.microsoft.com/office/drawing/2014/main" id="{6E9FA4CF-C75A-407C-BD6E-7041FD755553}"/>
                  </a:ext>
                </a:extLst>
              </p:cNvPr>
              <p:cNvSpPr/>
              <p:nvPr/>
            </p:nvSpPr>
            <p:spPr bwMode="auto">
              <a:xfrm>
                <a:off x="5788026" y="4627563"/>
                <a:ext cx="5842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šḷíḋé">
                <a:extLst>
                  <a:ext uri="{FF2B5EF4-FFF2-40B4-BE49-F238E27FC236}">
                    <a16:creationId xmlns:a16="http://schemas.microsoft.com/office/drawing/2014/main" id="{DEC865FC-306C-4CEF-9F88-5142624C8964}"/>
                  </a:ext>
                </a:extLst>
              </p:cNvPr>
              <p:cNvSpPr/>
              <p:nvPr/>
            </p:nvSpPr>
            <p:spPr bwMode="auto">
              <a:xfrm>
                <a:off x="5788026" y="4627563"/>
                <a:ext cx="5842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ŝlíḓè">
                <a:extLst>
                  <a:ext uri="{FF2B5EF4-FFF2-40B4-BE49-F238E27FC236}">
                    <a16:creationId xmlns:a16="http://schemas.microsoft.com/office/drawing/2014/main" id="{15A1587E-913D-4CE2-958A-3553DD2FA06F}"/>
                  </a:ext>
                </a:extLst>
              </p:cNvPr>
              <p:cNvSpPr/>
              <p:nvPr/>
            </p:nvSpPr>
            <p:spPr bwMode="auto">
              <a:xfrm>
                <a:off x="5264151" y="4699001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ṥļîḓê">
                <a:extLst>
                  <a:ext uri="{FF2B5EF4-FFF2-40B4-BE49-F238E27FC236}">
                    <a16:creationId xmlns:a16="http://schemas.microsoft.com/office/drawing/2014/main" id="{E31A8E73-B11F-4D41-B4EF-F8633A4067AF}"/>
                  </a:ext>
                </a:extLst>
              </p:cNvPr>
              <p:cNvSpPr/>
              <p:nvPr/>
            </p:nvSpPr>
            <p:spPr bwMode="auto">
              <a:xfrm>
                <a:off x="5264151" y="4699001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şlïḋê">
                <a:extLst>
                  <a:ext uri="{FF2B5EF4-FFF2-40B4-BE49-F238E27FC236}">
                    <a16:creationId xmlns:a16="http://schemas.microsoft.com/office/drawing/2014/main" id="{B2567D04-A8C1-4BCB-BDE6-F827C739A6B5}"/>
                  </a:ext>
                </a:extLst>
              </p:cNvPr>
              <p:cNvSpPr/>
              <p:nvPr/>
            </p:nvSpPr>
            <p:spPr bwMode="auto">
              <a:xfrm>
                <a:off x="5264151" y="4751388"/>
                <a:ext cx="2222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íṩlïḋé">
                <a:extLst>
                  <a:ext uri="{FF2B5EF4-FFF2-40B4-BE49-F238E27FC236}">
                    <a16:creationId xmlns:a16="http://schemas.microsoft.com/office/drawing/2014/main" id="{DCC3B65B-BE8C-4840-A8E2-4356DA95A1DD}"/>
                  </a:ext>
                </a:extLst>
              </p:cNvPr>
              <p:cNvSpPr/>
              <p:nvPr/>
            </p:nvSpPr>
            <p:spPr bwMode="auto">
              <a:xfrm>
                <a:off x="5264151" y="4751388"/>
                <a:ext cx="2222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íšľiḋè">
                <a:extLst>
                  <a:ext uri="{FF2B5EF4-FFF2-40B4-BE49-F238E27FC236}">
                    <a16:creationId xmlns:a16="http://schemas.microsoft.com/office/drawing/2014/main" id="{9252724D-877C-418A-B4DB-D0AABB8CFAFB}"/>
                  </a:ext>
                </a:extLst>
              </p:cNvPr>
              <p:cNvSpPr/>
              <p:nvPr/>
            </p:nvSpPr>
            <p:spPr bwMode="auto">
              <a:xfrm>
                <a:off x="5578476" y="4751388"/>
                <a:ext cx="7048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íšļîdè">
                <a:extLst>
                  <a:ext uri="{FF2B5EF4-FFF2-40B4-BE49-F238E27FC236}">
                    <a16:creationId xmlns:a16="http://schemas.microsoft.com/office/drawing/2014/main" id="{7FE53FCE-302B-4088-B8D9-553A2DA74BF1}"/>
                  </a:ext>
                </a:extLst>
              </p:cNvPr>
              <p:cNvSpPr/>
              <p:nvPr/>
            </p:nvSpPr>
            <p:spPr bwMode="auto">
              <a:xfrm>
                <a:off x="5578476" y="4751388"/>
                <a:ext cx="7048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íṩļídè">
                <a:extLst>
                  <a:ext uri="{FF2B5EF4-FFF2-40B4-BE49-F238E27FC236}">
                    <a16:creationId xmlns:a16="http://schemas.microsoft.com/office/drawing/2014/main" id="{E3530078-8669-4F57-A034-751F41D66771}"/>
                  </a:ext>
                </a:extLst>
              </p:cNvPr>
              <p:cNvSpPr/>
              <p:nvPr/>
            </p:nvSpPr>
            <p:spPr bwMode="auto">
              <a:xfrm>
                <a:off x="5380038" y="4802188"/>
                <a:ext cx="309563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íš1ïḋè">
                <a:extLst>
                  <a:ext uri="{FF2B5EF4-FFF2-40B4-BE49-F238E27FC236}">
                    <a16:creationId xmlns:a16="http://schemas.microsoft.com/office/drawing/2014/main" id="{653FA6E3-A9DF-4405-809C-D779AA1E245F}"/>
                  </a:ext>
                </a:extLst>
              </p:cNvPr>
              <p:cNvSpPr/>
              <p:nvPr/>
            </p:nvSpPr>
            <p:spPr bwMode="auto">
              <a:xfrm>
                <a:off x="5380038" y="4802188"/>
                <a:ext cx="309563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$ļïdé">
                <a:extLst>
                  <a:ext uri="{FF2B5EF4-FFF2-40B4-BE49-F238E27FC236}">
                    <a16:creationId xmlns:a16="http://schemas.microsoft.com/office/drawing/2014/main" id="{F4E25A6C-AB1E-48C5-83A4-88C0B88C7A2A}"/>
                  </a:ext>
                </a:extLst>
              </p:cNvPr>
              <p:cNvSpPr/>
              <p:nvPr/>
            </p:nvSpPr>
            <p:spPr bwMode="auto">
              <a:xfrm>
                <a:off x="5478463" y="4854576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šľîďê">
                <a:extLst>
                  <a:ext uri="{FF2B5EF4-FFF2-40B4-BE49-F238E27FC236}">
                    <a16:creationId xmlns:a16="http://schemas.microsoft.com/office/drawing/2014/main" id="{15F31B4D-C795-48B3-9C76-DB2BD71BDE7D}"/>
                  </a:ext>
                </a:extLst>
              </p:cNvPr>
              <p:cNvSpPr/>
              <p:nvPr/>
            </p:nvSpPr>
            <p:spPr bwMode="auto">
              <a:xfrm>
                <a:off x="5478463" y="4854576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lídê">
                <a:extLst>
                  <a:ext uri="{FF2B5EF4-FFF2-40B4-BE49-F238E27FC236}">
                    <a16:creationId xmlns:a16="http://schemas.microsoft.com/office/drawing/2014/main" id="{46765FD3-8E40-483A-8A90-4220BB8FB488}"/>
                  </a:ext>
                </a:extLst>
              </p:cNvPr>
              <p:cNvSpPr/>
              <p:nvPr/>
            </p:nvSpPr>
            <p:spPr bwMode="auto">
              <a:xfrm>
                <a:off x="5868988" y="4854576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ísḻïḑê">
                <a:extLst>
                  <a:ext uri="{FF2B5EF4-FFF2-40B4-BE49-F238E27FC236}">
                    <a16:creationId xmlns:a16="http://schemas.microsoft.com/office/drawing/2014/main" id="{796FCA77-0297-4881-9CCC-FF80443B3C61}"/>
                  </a:ext>
                </a:extLst>
              </p:cNvPr>
              <p:cNvSpPr/>
              <p:nvPr/>
            </p:nvSpPr>
            <p:spPr bwMode="auto">
              <a:xfrm>
                <a:off x="5868988" y="4854576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şľïḍè">
                <a:extLst>
                  <a:ext uri="{FF2B5EF4-FFF2-40B4-BE49-F238E27FC236}">
                    <a16:creationId xmlns:a16="http://schemas.microsoft.com/office/drawing/2014/main" id="{17F2F879-80E5-4F53-B3DB-A9CAD641D4BD}"/>
                  </a:ext>
                </a:extLst>
              </p:cNvPr>
              <p:cNvSpPr/>
              <p:nvPr/>
            </p:nvSpPr>
            <p:spPr bwMode="auto">
              <a:xfrm>
                <a:off x="5478463" y="4906963"/>
                <a:ext cx="282575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îṩļide">
                <a:extLst>
                  <a:ext uri="{FF2B5EF4-FFF2-40B4-BE49-F238E27FC236}">
                    <a16:creationId xmlns:a16="http://schemas.microsoft.com/office/drawing/2014/main" id="{ADD22694-E2EB-43A7-91B2-49DE18759776}"/>
                  </a:ext>
                </a:extLst>
              </p:cNvPr>
              <p:cNvSpPr/>
              <p:nvPr/>
            </p:nvSpPr>
            <p:spPr bwMode="auto">
              <a:xfrm>
                <a:off x="5478463" y="4906963"/>
                <a:ext cx="282575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îṣḻïde">
                <a:extLst>
                  <a:ext uri="{FF2B5EF4-FFF2-40B4-BE49-F238E27FC236}">
                    <a16:creationId xmlns:a16="http://schemas.microsoft.com/office/drawing/2014/main" id="{3DC815A3-4C6A-4E76-9013-0DB961A910AD}"/>
                  </a:ext>
                </a:extLst>
              </p:cNvPr>
              <p:cNvSpPr/>
              <p:nvPr/>
            </p:nvSpPr>
            <p:spPr bwMode="auto">
              <a:xfrm>
                <a:off x="5788026" y="4906963"/>
                <a:ext cx="5842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ṧļîḍe">
                <a:extLst>
                  <a:ext uri="{FF2B5EF4-FFF2-40B4-BE49-F238E27FC236}">
                    <a16:creationId xmlns:a16="http://schemas.microsoft.com/office/drawing/2014/main" id="{9C98C2E0-F282-4AD8-84B3-B10FCE1D5E04}"/>
                  </a:ext>
                </a:extLst>
              </p:cNvPr>
              <p:cNvSpPr/>
              <p:nvPr/>
            </p:nvSpPr>
            <p:spPr bwMode="auto">
              <a:xfrm>
                <a:off x="5788026" y="4906963"/>
                <a:ext cx="5842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Sḷiḑe">
                <a:extLst>
                  <a:ext uri="{FF2B5EF4-FFF2-40B4-BE49-F238E27FC236}">
                    <a16:creationId xmlns:a16="http://schemas.microsoft.com/office/drawing/2014/main" id="{7B3B0F68-DA90-4224-83EF-B2A049CA064C}"/>
                  </a:ext>
                </a:extLst>
              </p:cNvPr>
              <p:cNvSpPr/>
              <p:nvPr/>
            </p:nvSpPr>
            <p:spPr bwMode="auto">
              <a:xfrm>
                <a:off x="5264151" y="4978401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íšļïḍe">
                <a:extLst>
                  <a:ext uri="{FF2B5EF4-FFF2-40B4-BE49-F238E27FC236}">
                    <a16:creationId xmlns:a16="http://schemas.microsoft.com/office/drawing/2014/main" id="{F331B2C2-3E44-446C-8940-393A6E13BB47}"/>
                  </a:ext>
                </a:extLst>
              </p:cNvPr>
              <p:cNvSpPr/>
              <p:nvPr/>
            </p:nvSpPr>
            <p:spPr bwMode="auto">
              <a:xfrm>
                <a:off x="5264151" y="4978401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íŝľiďè">
                <a:extLst>
                  <a:ext uri="{FF2B5EF4-FFF2-40B4-BE49-F238E27FC236}">
                    <a16:creationId xmlns:a16="http://schemas.microsoft.com/office/drawing/2014/main" id="{74453C46-6C66-4395-9FBA-0318DF1FC978}"/>
                  </a:ext>
                </a:extLst>
              </p:cNvPr>
              <p:cNvSpPr/>
              <p:nvPr/>
            </p:nvSpPr>
            <p:spPr bwMode="auto">
              <a:xfrm>
                <a:off x="5264151" y="5029201"/>
                <a:ext cx="2222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íŝḻiḑè">
                <a:extLst>
                  <a:ext uri="{FF2B5EF4-FFF2-40B4-BE49-F238E27FC236}">
                    <a16:creationId xmlns:a16="http://schemas.microsoft.com/office/drawing/2014/main" id="{F8CC2581-A461-40B1-868A-F2C2A5DE9440}"/>
                  </a:ext>
                </a:extLst>
              </p:cNvPr>
              <p:cNvSpPr/>
              <p:nvPr/>
            </p:nvSpPr>
            <p:spPr bwMode="auto">
              <a:xfrm>
                <a:off x="5264151" y="5029201"/>
                <a:ext cx="2222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ṩḻîdê">
                <a:extLst>
                  <a:ext uri="{FF2B5EF4-FFF2-40B4-BE49-F238E27FC236}">
                    <a16:creationId xmlns:a16="http://schemas.microsoft.com/office/drawing/2014/main" id="{8ACDE809-EE93-4E73-B3B8-C99DE572DB3E}"/>
                  </a:ext>
                </a:extLst>
              </p:cNvPr>
              <p:cNvSpPr/>
              <p:nvPr/>
            </p:nvSpPr>
            <p:spPr bwMode="auto">
              <a:xfrm>
                <a:off x="5578476" y="5029201"/>
                <a:ext cx="7048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ŝļíḑè">
                <a:extLst>
                  <a:ext uri="{FF2B5EF4-FFF2-40B4-BE49-F238E27FC236}">
                    <a16:creationId xmlns:a16="http://schemas.microsoft.com/office/drawing/2014/main" id="{95CBD624-1B1D-47E1-B1D5-1417878073D6}"/>
                  </a:ext>
                </a:extLst>
              </p:cNvPr>
              <p:cNvSpPr/>
              <p:nvPr/>
            </p:nvSpPr>
            <p:spPr bwMode="auto">
              <a:xfrm>
                <a:off x="5578476" y="5029201"/>
                <a:ext cx="7048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îṡḷíḓe">
                <a:extLst>
                  <a:ext uri="{FF2B5EF4-FFF2-40B4-BE49-F238E27FC236}">
                    <a16:creationId xmlns:a16="http://schemas.microsoft.com/office/drawing/2014/main" id="{47BAF3C8-2DE1-4CC9-A70D-3294DE9BB114}"/>
                  </a:ext>
                </a:extLst>
              </p:cNvPr>
              <p:cNvSpPr/>
              <p:nvPr/>
            </p:nvSpPr>
            <p:spPr bwMode="auto">
              <a:xfrm>
                <a:off x="5380038" y="5081588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îšlïḍè">
                <a:extLst>
                  <a:ext uri="{FF2B5EF4-FFF2-40B4-BE49-F238E27FC236}">
                    <a16:creationId xmlns:a16="http://schemas.microsoft.com/office/drawing/2014/main" id="{A9A06CE1-B4D6-4AF6-84A5-7486CCAF59CC}"/>
                  </a:ext>
                </a:extLst>
              </p:cNvPr>
              <p:cNvSpPr/>
              <p:nvPr/>
            </p:nvSpPr>
            <p:spPr bwMode="auto">
              <a:xfrm>
                <a:off x="5380038" y="5081588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ïŝḻiḋê">
                <a:extLst>
                  <a:ext uri="{FF2B5EF4-FFF2-40B4-BE49-F238E27FC236}">
                    <a16:creationId xmlns:a16="http://schemas.microsoft.com/office/drawing/2014/main" id="{D0B752C5-8754-462D-B57C-E09FA0B58CDF}"/>
                  </a:ext>
                </a:extLst>
              </p:cNvPr>
              <p:cNvSpPr/>
              <p:nvPr/>
            </p:nvSpPr>
            <p:spPr bwMode="auto">
              <a:xfrm>
                <a:off x="5478463" y="5132388"/>
                <a:ext cx="3683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Sľíḋe">
                <a:extLst>
                  <a:ext uri="{FF2B5EF4-FFF2-40B4-BE49-F238E27FC236}">
                    <a16:creationId xmlns:a16="http://schemas.microsoft.com/office/drawing/2014/main" id="{DCAE4BE6-2D10-439B-B15B-E6D90086F210}"/>
                  </a:ext>
                </a:extLst>
              </p:cNvPr>
              <p:cNvSpPr/>
              <p:nvPr/>
            </p:nvSpPr>
            <p:spPr bwMode="auto">
              <a:xfrm>
                <a:off x="5478463" y="5132388"/>
                <a:ext cx="3683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iŝḷîḑé">
                <a:extLst>
                  <a:ext uri="{FF2B5EF4-FFF2-40B4-BE49-F238E27FC236}">
                    <a16:creationId xmlns:a16="http://schemas.microsoft.com/office/drawing/2014/main" id="{383E2E03-D36E-405B-B1DF-1881EA9518B9}"/>
                  </a:ext>
                </a:extLst>
              </p:cNvPr>
              <p:cNvSpPr/>
              <p:nvPr/>
            </p:nvSpPr>
            <p:spPr bwMode="auto">
              <a:xfrm>
                <a:off x="5868988" y="5132388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îs1ïḑé">
                <a:extLst>
                  <a:ext uri="{FF2B5EF4-FFF2-40B4-BE49-F238E27FC236}">
                    <a16:creationId xmlns:a16="http://schemas.microsoft.com/office/drawing/2014/main" id="{1EDD5850-2914-4003-BE9F-3DA61E99D265}"/>
                  </a:ext>
                </a:extLst>
              </p:cNvPr>
              <p:cNvSpPr/>
              <p:nvPr/>
            </p:nvSpPr>
            <p:spPr bwMode="auto">
              <a:xfrm>
                <a:off x="5868988" y="5132388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îSḻîḑé">
                <a:extLst>
                  <a:ext uri="{FF2B5EF4-FFF2-40B4-BE49-F238E27FC236}">
                    <a16:creationId xmlns:a16="http://schemas.microsoft.com/office/drawing/2014/main" id="{6DCFD507-474C-46F6-ACAA-82AF2701A3B6}"/>
                  </a:ext>
                </a:extLst>
              </p:cNvPr>
              <p:cNvSpPr/>
              <p:nvPr/>
            </p:nvSpPr>
            <p:spPr bwMode="auto">
              <a:xfrm>
                <a:off x="5478463" y="5184776"/>
                <a:ext cx="282575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í$1îďè">
                <a:extLst>
                  <a:ext uri="{FF2B5EF4-FFF2-40B4-BE49-F238E27FC236}">
                    <a16:creationId xmlns:a16="http://schemas.microsoft.com/office/drawing/2014/main" id="{48F1A538-D80A-4A2A-9FCF-EB79B9F95931}"/>
                  </a:ext>
                </a:extLst>
              </p:cNvPr>
              <p:cNvSpPr/>
              <p:nvPr/>
            </p:nvSpPr>
            <p:spPr bwMode="auto">
              <a:xfrm>
                <a:off x="5478463" y="5184776"/>
                <a:ext cx="282575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ï$ļïḋé">
                <a:extLst>
                  <a:ext uri="{FF2B5EF4-FFF2-40B4-BE49-F238E27FC236}">
                    <a16:creationId xmlns:a16="http://schemas.microsoft.com/office/drawing/2014/main" id="{E8CF2D20-F2D0-466E-87F0-DD09398C8BFD}"/>
                  </a:ext>
                </a:extLst>
              </p:cNvPr>
              <p:cNvSpPr/>
              <p:nvPr/>
            </p:nvSpPr>
            <p:spPr bwMode="auto">
              <a:xfrm>
                <a:off x="5788026" y="5184776"/>
                <a:ext cx="5842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iś1îḋê">
                <a:extLst>
                  <a:ext uri="{FF2B5EF4-FFF2-40B4-BE49-F238E27FC236}">
                    <a16:creationId xmlns:a16="http://schemas.microsoft.com/office/drawing/2014/main" id="{B454AEC7-C64B-4C59-ADE0-C554CB03A901}"/>
                  </a:ext>
                </a:extLst>
              </p:cNvPr>
              <p:cNvSpPr/>
              <p:nvPr/>
            </p:nvSpPr>
            <p:spPr bwMode="auto">
              <a:xfrm>
                <a:off x="5788026" y="5184776"/>
                <a:ext cx="5842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ṧľíḋè">
                <a:extLst>
                  <a:ext uri="{FF2B5EF4-FFF2-40B4-BE49-F238E27FC236}">
                    <a16:creationId xmlns:a16="http://schemas.microsoft.com/office/drawing/2014/main" id="{2A47B4D8-9C56-4935-9E21-5615406310BA}"/>
                  </a:ext>
                </a:extLst>
              </p:cNvPr>
              <p:cNvSpPr/>
              <p:nvPr/>
            </p:nvSpPr>
            <p:spPr bwMode="auto">
              <a:xfrm>
                <a:off x="3870326" y="4532313"/>
                <a:ext cx="27463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íṧ1íḍe">
                <a:extLst>
                  <a:ext uri="{FF2B5EF4-FFF2-40B4-BE49-F238E27FC236}">
                    <a16:creationId xmlns:a16="http://schemas.microsoft.com/office/drawing/2014/main" id="{584D5A7B-7C05-4E29-B1D9-541D1A5FF5CC}"/>
                  </a:ext>
                </a:extLst>
              </p:cNvPr>
              <p:cNvSpPr/>
              <p:nvPr/>
            </p:nvSpPr>
            <p:spPr bwMode="auto">
              <a:xfrm>
                <a:off x="3870326" y="4572001"/>
                <a:ext cx="16827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ïṡľîdê">
                <a:extLst>
                  <a:ext uri="{FF2B5EF4-FFF2-40B4-BE49-F238E27FC236}">
                    <a16:creationId xmlns:a16="http://schemas.microsoft.com/office/drawing/2014/main" id="{3615A4AB-2EAF-4654-99B8-6BE99C46FB39}"/>
                  </a:ext>
                </a:extLst>
              </p:cNvPr>
              <p:cNvSpPr/>
              <p:nvPr/>
            </p:nvSpPr>
            <p:spPr bwMode="auto">
              <a:xfrm>
                <a:off x="4105276" y="4572001"/>
                <a:ext cx="525463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ïṣḷíḓè">
                <a:extLst>
                  <a:ext uri="{FF2B5EF4-FFF2-40B4-BE49-F238E27FC236}">
                    <a16:creationId xmlns:a16="http://schemas.microsoft.com/office/drawing/2014/main" id="{E1010C24-4C8F-4656-A0D6-033802FA712F}"/>
                  </a:ext>
                </a:extLst>
              </p:cNvPr>
              <p:cNvSpPr/>
              <p:nvPr/>
            </p:nvSpPr>
            <p:spPr bwMode="auto">
              <a:xfrm>
                <a:off x="3956051" y="4610101"/>
                <a:ext cx="230188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iŝḷíďè">
                <a:extLst>
                  <a:ext uri="{FF2B5EF4-FFF2-40B4-BE49-F238E27FC236}">
                    <a16:creationId xmlns:a16="http://schemas.microsoft.com/office/drawing/2014/main" id="{9496E752-9B52-4DCD-9038-374E706EA9BF}"/>
                  </a:ext>
                </a:extLst>
              </p:cNvPr>
              <p:cNvSpPr/>
              <p:nvPr/>
            </p:nvSpPr>
            <p:spPr bwMode="auto">
              <a:xfrm>
                <a:off x="4030663" y="4649788"/>
                <a:ext cx="274638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Sḻiḋé">
                <a:extLst>
                  <a:ext uri="{FF2B5EF4-FFF2-40B4-BE49-F238E27FC236}">
                    <a16:creationId xmlns:a16="http://schemas.microsoft.com/office/drawing/2014/main" id="{78AC2EB2-EE57-49C6-A892-EEE85BEFE5C8}"/>
                  </a:ext>
                </a:extLst>
              </p:cNvPr>
              <p:cNvSpPr/>
              <p:nvPr/>
            </p:nvSpPr>
            <p:spPr bwMode="auto">
              <a:xfrm>
                <a:off x="4321176" y="4649788"/>
                <a:ext cx="23018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ṧḻïḋe">
                <a:extLst>
                  <a:ext uri="{FF2B5EF4-FFF2-40B4-BE49-F238E27FC236}">
                    <a16:creationId xmlns:a16="http://schemas.microsoft.com/office/drawing/2014/main" id="{033A3D9E-E5AC-4271-A82C-22F02A91A31B}"/>
                  </a:ext>
                </a:extLst>
              </p:cNvPr>
              <p:cNvSpPr/>
              <p:nvPr/>
            </p:nvSpPr>
            <p:spPr bwMode="auto">
              <a:xfrm>
                <a:off x="4030663" y="4687888"/>
                <a:ext cx="21272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iŝḻíďê">
                <a:extLst>
                  <a:ext uri="{FF2B5EF4-FFF2-40B4-BE49-F238E27FC236}">
                    <a16:creationId xmlns:a16="http://schemas.microsoft.com/office/drawing/2014/main" id="{8F819B8B-691E-400C-BDB2-AAD2A8B66803}"/>
                  </a:ext>
                </a:extLst>
              </p:cNvPr>
              <p:cNvSpPr/>
              <p:nvPr/>
            </p:nvSpPr>
            <p:spPr bwMode="auto">
              <a:xfrm>
                <a:off x="4262438" y="4687888"/>
                <a:ext cx="434975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iśliḓé">
                <a:extLst>
                  <a:ext uri="{FF2B5EF4-FFF2-40B4-BE49-F238E27FC236}">
                    <a16:creationId xmlns:a16="http://schemas.microsoft.com/office/drawing/2014/main" id="{119F06D9-9C5A-423F-83D0-6E5A7F58E5F0}"/>
                  </a:ext>
                </a:extLst>
              </p:cNvPr>
              <p:cNvSpPr/>
              <p:nvPr/>
            </p:nvSpPr>
            <p:spPr bwMode="auto">
              <a:xfrm>
                <a:off x="3870326" y="4741863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ş1iḍé">
                <a:extLst>
                  <a:ext uri="{FF2B5EF4-FFF2-40B4-BE49-F238E27FC236}">
                    <a16:creationId xmlns:a16="http://schemas.microsoft.com/office/drawing/2014/main" id="{59129415-2072-4960-BC8E-B5B8D00B1D47}"/>
                  </a:ext>
                </a:extLst>
              </p:cNvPr>
              <p:cNvSpPr/>
              <p:nvPr/>
            </p:nvSpPr>
            <p:spPr bwMode="auto">
              <a:xfrm>
                <a:off x="3870326" y="4778376"/>
                <a:ext cx="16827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íšḻïďè">
                <a:extLst>
                  <a:ext uri="{FF2B5EF4-FFF2-40B4-BE49-F238E27FC236}">
                    <a16:creationId xmlns:a16="http://schemas.microsoft.com/office/drawing/2014/main" id="{29173C84-79B3-4337-B701-9BADEAD7B609}"/>
                  </a:ext>
                </a:extLst>
              </p:cNvPr>
              <p:cNvSpPr/>
              <p:nvPr/>
            </p:nvSpPr>
            <p:spPr bwMode="auto">
              <a:xfrm>
                <a:off x="4105276" y="4778376"/>
                <a:ext cx="525463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ṧ1îḍe">
                <a:extLst>
                  <a:ext uri="{FF2B5EF4-FFF2-40B4-BE49-F238E27FC236}">
                    <a16:creationId xmlns:a16="http://schemas.microsoft.com/office/drawing/2014/main" id="{18FA829F-899D-4CF3-B0D1-A9B99AA46B2E}"/>
                  </a:ext>
                </a:extLst>
              </p:cNvPr>
              <p:cNvSpPr/>
              <p:nvPr/>
            </p:nvSpPr>
            <p:spPr bwMode="auto">
              <a:xfrm>
                <a:off x="3956051" y="4818063"/>
                <a:ext cx="23018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slîḋe">
                <a:extLst>
                  <a:ext uri="{FF2B5EF4-FFF2-40B4-BE49-F238E27FC236}">
                    <a16:creationId xmlns:a16="http://schemas.microsoft.com/office/drawing/2014/main" id="{2B182839-83A2-4F00-AEB9-38A8099E504E}"/>
                  </a:ext>
                </a:extLst>
              </p:cNvPr>
              <p:cNvSpPr/>
              <p:nvPr/>
            </p:nvSpPr>
            <p:spPr bwMode="auto">
              <a:xfrm>
                <a:off x="4030663" y="4857751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ŝḷïḋé">
                <a:extLst>
                  <a:ext uri="{FF2B5EF4-FFF2-40B4-BE49-F238E27FC236}">
                    <a16:creationId xmlns:a16="http://schemas.microsoft.com/office/drawing/2014/main" id="{B0D78C7C-BBC0-4C8C-9896-9654F35AD546}"/>
                  </a:ext>
                </a:extLst>
              </p:cNvPr>
              <p:cNvSpPr/>
              <p:nvPr/>
            </p:nvSpPr>
            <p:spPr bwMode="auto">
              <a:xfrm>
                <a:off x="4321176" y="4857751"/>
                <a:ext cx="23018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ślíďè">
                <a:extLst>
                  <a:ext uri="{FF2B5EF4-FFF2-40B4-BE49-F238E27FC236}">
                    <a16:creationId xmlns:a16="http://schemas.microsoft.com/office/drawing/2014/main" id="{5D84E864-8FFA-4FCE-91B9-390C42157E84}"/>
                  </a:ext>
                </a:extLst>
              </p:cNvPr>
              <p:cNvSpPr/>
              <p:nvPr/>
            </p:nvSpPr>
            <p:spPr bwMode="auto">
              <a:xfrm>
                <a:off x="4030663" y="4895851"/>
                <a:ext cx="212725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ľíḍè">
                <a:extLst>
                  <a:ext uri="{FF2B5EF4-FFF2-40B4-BE49-F238E27FC236}">
                    <a16:creationId xmlns:a16="http://schemas.microsoft.com/office/drawing/2014/main" id="{5832181D-BB10-4AB1-A5B8-C81A818CF866}"/>
                  </a:ext>
                </a:extLst>
              </p:cNvPr>
              <p:cNvSpPr/>
              <p:nvPr/>
            </p:nvSpPr>
            <p:spPr bwMode="auto">
              <a:xfrm>
                <a:off x="4262438" y="4895851"/>
                <a:ext cx="434975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ṩḻíde">
                <a:extLst>
                  <a:ext uri="{FF2B5EF4-FFF2-40B4-BE49-F238E27FC236}">
                    <a16:creationId xmlns:a16="http://schemas.microsoft.com/office/drawing/2014/main" id="{86A6768D-7938-4A1D-9FFB-7F974874D211}"/>
                  </a:ext>
                </a:extLst>
              </p:cNvPr>
              <p:cNvSpPr/>
              <p:nvPr/>
            </p:nvSpPr>
            <p:spPr bwMode="auto">
              <a:xfrm>
                <a:off x="3870326" y="4948238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ïṩḻidé">
                <a:extLst>
                  <a:ext uri="{FF2B5EF4-FFF2-40B4-BE49-F238E27FC236}">
                    <a16:creationId xmlns:a16="http://schemas.microsoft.com/office/drawing/2014/main" id="{860C5730-26DB-4E8C-A760-96417013F57A}"/>
                  </a:ext>
                </a:extLst>
              </p:cNvPr>
              <p:cNvSpPr/>
              <p:nvPr/>
            </p:nvSpPr>
            <p:spPr bwMode="auto">
              <a:xfrm>
                <a:off x="3870326" y="4987926"/>
                <a:ext cx="168275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íṣḷiḑé">
                <a:extLst>
                  <a:ext uri="{FF2B5EF4-FFF2-40B4-BE49-F238E27FC236}">
                    <a16:creationId xmlns:a16="http://schemas.microsoft.com/office/drawing/2014/main" id="{F495ACE3-E1DE-4150-ABA0-C70F85AFE8C2}"/>
                  </a:ext>
                </a:extLst>
              </p:cNvPr>
              <p:cNvSpPr/>
              <p:nvPr/>
            </p:nvSpPr>
            <p:spPr bwMode="auto">
              <a:xfrm>
                <a:off x="4105276" y="4987926"/>
                <a:ext cx="525463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ļiḓé">
                <a:extLst>
                  <a:ext uri="{FF2B5EF4-FFF2-40B4-BE49-F238E27FC236}">
                    <a16:creationId xmlns:a16="http://schemas.microsoft.com/office/drawing/2014/main" id="{A93A9C72-9047-43B2-B589-B70FF05BCAA0}"/>
                  </a:ext>
                </a:extLst>
              </p:cNvPr>
              <p:cNvSpPr/>
              <p:nvPr/>
            </p:nvSpPr>
            <p:spPr bwMode="auto">
              <a:xfrm>
                <a:off x="3956051" y="5024438"/>
                <a:ext cx="230188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şḻïde">
                <a:extLst>
                  <a:ext uri="{FF2B5EF4-FFF2-40B4-BE49-F238E27FC236}">
                    <a16:creationId xmlns:a16="http://schemas.microsoft.com/office/drawing/2014/main" id="{977DE339-C0D7-457B-93C8-911C8C2822FF}"/>
                  </a:ext>
                </a:extLst>
              </p:cNvPr>
              <p:cNvSpPr/>
              <p:nvPr/>
            </p:nvSpPr>
            <p:spPr bwMode="auto">
              <a:xfrm>
                <a:off x="4030663" y="5064126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ïŝḷïḋê">
                <a:extLst>
                  <a:ext uri="{FF2B5EF4-FFF2-40B4-BE49-F238E27FC236}">
                    <a16:creationId xmlns:a16="http://schemas.microsoft.com/office/drawing/2014/main" id="{7EB7C954-2B7F-4A43-8198-EA9EC519C078}"/>
                  </a:ext>
                </a:extLst>
              </p:cNvPr>
              <p:cNvSpPr/>
              <p:nvPr/>
            </p:nvSpPr>
            <p:spPr bwMode="auto">
              <a:xfrm>
                <a:off x="4321176" y="5064126"/>
                <a:ext cx="23018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işļîḋê">
                <a:extLst>
                  <a:ext uri="{FF2B5EF4-FFF2-40B4-BE49-F238E27FC236}">
                    <a16:creationId xmlns:a16="http://schemas.microsoft.com/office/drawing/2014/main" id="{6BDED8D7-D579-4EF5-A330-8843D0357DED}"/>
                  </a:ext>
                </a:extLst>
              </p:cNvPr>
              <p:cNvSpPr/>
              <p:nvPr/>
            </p:nvSpPr>
            <p:spPr bwMode="auto">
              <a:xfrm>
                <a:off x="4030663" y="5103813"/>
                <a:ext cx="212725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îSlïdè">
                <a:extLst>
                  <a:ext uri="{FF2B5EF4-FFF2-40B4-BE49-F238E27FC236}">
                    <a16:creationId xmlns:a16="http://schemas.microsoft.com/office/drawing/2014/main" id="{14FB0853-DC95-4CDE-88E1-803278B1BB13}"/>
                  </a:ext>
                </a:extLst>
              </p:cNvPr>
              <p:cNvSpPr/>
              <p:nvPr/>
            </p:nvSpPr>
            <p:spPr bwMode="auto">
              <a:xfrm>
                <a:off x="4262438" y="5103813"/>
                <a:ext cx="43497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îṥļïḑê">
                <a:extLst>
                  <a:ext uri="{FF2B5EF4-FFF2-40B4-BE49-F238E27FC236}">
                    <a16:creationId xmlns:a16="http://schemas.microsoft.com/office/drawing/2014/main" id="{1FAF0330-35A5-4FE8-9271-7701B4464E23}"/>
                  </a:ext>
                </a:extLst>
              </p:cNvPr>
              <p:cNvSpPr/>
              <p:nvPr/>
            </p:nvSpPr>
            <p:spPr bwMode="auto">
              <a:xfrm>
                <a:off x="3390901" y="1841501"/>
                <a:ext cx="1570038" cy="720725"/>
              </a:xfrm>
              <a:custGeom>
                <a:avLst/>
                <a:gdLst>
                  <a:gd name="T0" fmla="*/ 591 w 636"/>
                  <a:gd name="T1" fmla="*/ 293 h 293"/>
                  <a:gd name="T2" fmla="*/ 45 w 636"/>
                  <a:gd name="T3" fmla="*/ 293 h 293"/>
                  <a:gd name="T4" fmla="*/ 0 w 636"/>
                  <a:gd name="T5" fmla="*/ 248 h 293"/>
                  <a:gd name="T6" fmla="*/ 0 w 636"/>
                  <a:gd name="T7" fmla="*/ 45 h 293"/>
                  <a:gd name="T8" fmla="*/ 45 w 636"/>
                  <a:gd name="T9" fmla="*/ 0 h 293"/>
                  <a:gd name="T10" fmla="*/ 591 w 636"/>
                  <a:gd name="T11" fmla="*/ 0 h 293"/>
                  <a:gd name="T12" fmla="*/ 636 w 636"/>
                  <a:gd name="T13" fmla="*/ 45 h 293"/>
                  <a:gd name="T14" fmla="*/ 636 w 636"/>
                  <a:gd name="T15" fmla="*/ 248 h 293"/>
                  <a:gd name="T16" fmla="*/ 591 w 636"/>
                  <a:gd name="T17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6" h="293">
                    <a:moveTo>
                      <a:pt x="591" y="293"/>
                    </a:moveTo>
                    <a:cubicBezTo>
                      <a:pt x="45" y="293"/>
                      <a:pt x="45" y="293"/>
                      <a:pt x="45" y="293"/>
                    </a:cubicBezTo>
                    <a:cubicBezTo>
                      <a:pt x="20" y="293"/>
                      <a:pt x="0" y="273"/>
                      <a:pt x="0" y="248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591" y="0"/>
                      <a:pt x="591" y="0"/>
                      <a:pt x="591" y="0"/>
                    </a:cubicBezTo>
                    <a:cubicBezTo>
                      <a:pt x="616" y="0"/>
                      <a:pt x="636" y="20"/>
                      <a:pt x="636" y="45"/>
                    </a:cubicBezTo>
                    <a:cubicBezTo>
                      <a:pt x="636" y="248"/>
                      <a:pt x="636" y="248"/>
                      <a:pt x="636" y="248"/>
                    </a:cubicBezTo>
                    <a:cubicBezTo>
                      <a:pt x="636" y="273"/>
                      <a:pt x="616" y="293"/>
                      <a:pt x="591" y="293"/>
                    </a:cubicBezTo>
                    <a:close/>
                  </a:path>
                </a:pathLst>
              </a:custGeom>
              <a:solidFill>
                <a:srgbClr val="688EFD">
                  <a:alpha val="3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ïsḷíḍe">
                <a:extLst>
                  <a:ext uri="{FF2B5EF4-FFF2-40B4-BE49-F238E27FC236}">
                    <a16:creationId xmlns:a16="http://schemas.microsoft.com/office/drawing/2014/main" id="{AC73C45C-BF52-4511-88C5-46395F9F1EA9}"/>
                  </a:ext>
                </a:extLst>
              </p:cNvPr>
              <p:cNvSpPr/>
              <p:nvPr/>
            </p:nvSpPr>
            <p:spPr bwMode="auto">
              <a:xfrm>
                <a:off x="4738688" y="2449513"/>
                <a:ext cx="222250" cy="263525"/>
              </a:xfrm>
              <a:custGeom>
                <a:avLst/>
                <a:gdLst>
                  <a:gd name="T0" fmla="*/ 140 w 140"/>
                  <a:gd name="T1" fmla="*/ 166 h 166"/>
                  <a:gd name="T2" fmla="*/ 140 w 140"/>
                  <a:gd name="T3" fmla="*/ 0 h 166"/>
                  <a:gd name="T4" fmla="*/ 0 w 140"/>
                  <a:gd name="T5" fmla="*/ 0 h 166"/>
                  <a:gd name="T6" fmla="*/ 140 w 140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166">
                    <a:moveTo>
                      <a:pt x="140" y="166"/>
                    </a:moveTo>
                    <a:lnTo>
                      <a:pt x="140" y="0"/>
                    </a:lnTo>
                    <a:lnTo>
                      <a:pt x="0" y="0"/>
                    </a:lnTo>
                    <a:lnTo>
                      <a:pt x="140" y="166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íşľïḋè">
                <a:extLst>
                  <a:ext uri="{FF2B5EF4-FFF2-40B4-BE49-F238E27FC236}">
                    <a16:creationId xmlns:a16="http://schemas.microsoft.com/office/drawing/2014/main" id="{D32F2518-A0B1-4BB3-8B78-F7CE46698673}"/>
                  </a:ext>
                </a:extLst>
              </p:cNvPr>
              <p:cNvSpPr/>
              <p:nvPr/>
            </p:nvSpPr>
            <p:spPr bwMode="auto">
              <a:xfrm>
                <a:off x="3452813" y="1781176"/>
                <a:ext cx="1455738" cy="668338"/>
              </a:xfrm>
              <a:custGeom>
                <a:avLst/>
                <a:gdLst>
                  <a:gd name="T0" fmla="*/ 548 w 590"/>
                  <a:gd name="T1" fmla="*/ 271 h 271"/>
                  <a:gd name="T2" fmla="*/ 42 w 590"/>
                  <a:gd name="T3" fmla="*/ 271 h 271"/>
                  <a:gd name="T4" fmla="*/ 0 w 590"/>
                  <a:gd name="T5" fmla="*/ 230 h 271"/>
                  <a:gd name="T6" fmla="*/ 0 w 590"/>
                  <a:gd name="T7" fmla="*/ 41 h 271"/>
                  <a:gd name="T8" fmla="*/ 42 w 590"/>
                  <a:gd name="T9" fmla="*/ 0 h 271"/>
                  <a:gd name="T10" fmla="*/ 548 w 590"/>
                  <a:gd name="T11" fmla="*/ 0 h 271"/>
                  <a:gd name="T12" fmla="*/ 590 w 590"/>
                  <a:gd name="T13" fmla="*/ 41 h 271"/>
                  <a:gd name="T14" fmla="*/ 590 w 590"/>
                  <a:gd name="T15" fmla="*/ 230 h 271"/>
                  <a:gd name="T16" fmla="*/ 548 w 590"/>
                  <a:gd name="T17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0" h="271">
                    <a:moveTo>
                      <a:pt x="548" y="271"/>
                    </a:moveTo>
                    <a:cubicBezTo>
                      <a:pt x="42" y="271"/>
                      <a:pt x="42" y="271"/>
                      <a:pt x="42" y="271"/>
                    </a:cubicBezTo>
                    <a:cubicBezTo>
                      <a:pt x="19" y="271"/>
                      <a:pt x="0" y="253"/>
                      <a:pt x="0" y="23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18"/>
                      <a:pt x="19" y="0"/>
                      <a:pt x="42" y="0"/>
                    </a:cubicBezTo>
                    <a:cubicBezTo>
                      <a:pt x="548" y="0"/>
                      <a:pt x="548" y="0"/>
                      <a:pt x="548" y="0"/>
                    </a:cubicBezTo>
                    <a:cubicBezTo>
                      <a:pt x="571" y="0"/>
                      <a:pt x="590" y="18"/>
                      <a:pt x="590" y="41"/>
                    </a:cubicBezTo>
                    <a:cubicBezTo>
                      <a:pt x="590" y="230"/>
                      <a:pt x="590" y="230"/>
                      <a:pt x="590" y="230"/>
                    </a:cubicBezTo>
                    <a:cubicBezTo>
                      <a:pt x="590" y="253"/>
                      <a:pt x="571" y="271"/>
                      <a:pt x="548" y="2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ïṡlïďé">
                <a:extLst>
                  <a:ext uri="{FF2B5EF4-FFF2-40B4-BE49-F238E27FC236}">
                    <a16:creationId xmlns:a16="http://schemas.microsoft.com/office/drawing/2014/main" id="{E6FA08D0-A4F7-4D22-A4EB-64CE3FE24DCA}"/>
                  </a:ext>
                </a:extLst>
              </p:cNvPr>
              <p:cNvSpPr/>
              <p:nvPr/>
            </p:nvSpPr>
            <p:spPr bwMode="auto">
              <a:xfrm>
                <a:off x="4702176" y="2346326"/>
                <a:ext cx="206375" cy="241300"/>
              </a:xfrm>
              <a:custGeom>
                <a:avLst/>
                <a:gdLst>
                  <a:gd name="T0" fmla="*/ 130 w 130"/>
                  <a:gd name="T1" fmla="*/ 152 h 152"/>
                  <a:gd name="T2" fmla="*/ 130 w 130"/>
                  <a:gd name="T3" fmla="*/ 0 h 152"/>
                  <a:gd name="T4" fmla="*/ 0 w 130"/>
                  <a:gd name="T5" fmla="*/ 0 h 152"/>
                  <a:gd name="T6" fmla="*/ 130 w 130"/>
                  <a:gd name="T7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" h="152">
                    <a:moveTo>
                      <a:pt x="130" y="152"/>
                    </a:moveTo>
                    <a:lnTo>
                      <a:pt x="130" y="0"/>
                    </a:lnTo>
                    <a:lnTo>
                      <a:pt x="0" y="0"/>
                    </a:lnTo>
                    <a:lnTo>
                      <a:pt x="130" y="1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i$lïḍé">
                <a:extLst>
                  <a:ext uri="{FF2B5EF4-FFF2-40B4-BE49-F238E27FC236}">
                    <a16:creationId xmlns:a16="http://schemas.microsoft.com/office/drawing/2014/main" id="{5F71821B-B956-4BF6-A085-DC8182C6AB2B}"/>
                  </a:ext>
                </a:extLst>
              </p:cNvPr>
              <p:cNvSpPr/>
              <p:nvPr/>
            </p:nvSpPr>
            <p:spPr bwMode="auto">
              <a:xfrm>
                <a:off x="5805488" y="2392363"/>
                <a:ext cx="717550" cy="53975"/>
              </a:xfrm>
              <a:custGeom>
                <a:avLst/>
                <a:gdLst>
                  <a:gd name="T0" fmla="*/ 11 w 291"/>
                  <a:gd name="T1" fmla="*/ 0 h 22"/>
                  <a:gd name="T2" fmla="*/ 280 w 291"/>
                  <a:gd name="T3" fmla="*/ 0 h 22"/>
                  <a:gd name="T4" fmla="*/ 291 w 291"/>
                  <a:gd name="T5" fmla="*/ 11 h 22"/>
                  <a:gd name="T6" fmla="*/ 280 w 291"/>
                  <a:gd name="T7" fmla="*/ 22 h 22"/>
                  <a:gd name="T8" fmla="*/ 11 w 291"/>
                  <a:gd name="T9" fmla="*/ 22 h 22"/>
                  <a:gd name="T10" fmla="*/ 0 w 291"/>
                  <a:gd name="T11" fmla="*/ 11 h 22"/>
                  <a:gd name="T12" fmla="*/ 11 w 291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1" h="22">
                    <a:moveTo>
                      <a:pt x="11" y="0"/>
                    </a:moveTo>
                    <a:cubicBezTo>
                      <a:pt x="280" y="0"/>
                      <a:pt x="280" y="0"/>
                      <a:pt x="280" y="0"/>
                    </a:cubicBezTo>
                    <a:cubicBezTo>
                      <a:pt x="286" y="0"/>
                      <a:pt x="291" y="5"/>
                      <a:pt x="291" y="11"/>
                    </a:cubicBezTo>
                    <a:cubicBezTo>
                      <a:pt x="291" y="17"/>
                      <a:pt x="286" y="22"/>
                      <a:pt x="28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íśḻîḋè">
                <a:extLst>
                  <a:ext uri="{FF2B5EF4-FFF2-40B4-BE49-F238E27FC236}">
                    <a16:creationId xmlns:a16="http://schemas.microsoft.com/office/drawing/2014/main" id="{BAD10002-79E2-4C81-BE77-472F60AEBF2F}"/>
                  </a:ext>
                </a:extLst>
              </p:cNvPr>
              <p:cNvSpPr/>
              <p:nvPr/>
            </p:nvSpPr>
            <p:spPr bwMode="auto">
              <a:xfrm>
                <a:off x="5805488" y="2392363"/>
                <a:ext cx="717550" cy="53975"/>
              </a:xfrm>
              <a:custGeom>
                <a:avLst/>
                <a:gdLst>
                  <a:gd name="T0" fmla="*/ 11 w 291"/>
                  <a:gd name="T1" fmla="*/ 0 h 22"/>
                  <a:gd name="T2" fmla="*/ 280 w 291"/>
                  <a:gd name="T3" fmla="*/ 0 h 22"/>
                  <a:gd name="T4" fmla="*/ 291 w 291"/>
                  <a:gd name="T5" fmla="*/ 11 h 22"/>
                  <a:gd name="T6" fmla="*/ 280 w 291"/>
                  <a:gd name="T7" fmla="*/ 22 h 22"/>
                  <a:gd name="T8" fmla="*/ 11 w 291"/>
                  <a:gd name="T9" fmla="*/ 22 h 22"/>
                  <a:gd name="T10" fmla="*/ 0 w 291"/>
                  <a:gd name="T11" fmla="*/ 11 h 22"/>
                  <a:gd name="T12" fmla="*/ 11 w 291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1" h="22">
                    <a:moveTo>
                      <a:pt x="11" y="0"/>
                    </a:moveTo>
                    <a:cubicBezTo>
                      <a:pt x="280" y="0"/>
                      <a:pt x="280" y="0"/>
                      <a:pt x="280" y="0"/>
                    </a:cubicBezTo>
                    <a:cubicBezTo>
                      <a:pt x="286" y="0"/>
                      <a:pt x="291" y="5"/>
                      <a:pt x="291" y="11"/>
                    </a:cubicBezTo>
                    <a:cubicBezTo>
                      <a:pt x="291" y="17"/>
                      <a:pt x="286" y="22"/>
                      <a:pt x="28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chemeClr val="tx1">
                      <a:alpha val="6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íş1ïde">
                <a:extLst>
                  <a:ext uri="{FF2B5EF4-FFF2-40B4-BE49-F238E27FC236}">
                    <a16:creationId xmlns:a16="http://schemas.microsoft.com/office/drawing/2014/main" id="{A000D312-BC6B-404B-B2AE-CE9056396F21}"/>
                  </a:ext>
                </a:extLst>
              </p:cNvPr>
              <p:cNvSpPr/>
              <p:nvPr/>
            </p:nvSpPr>
            <p:spPr bwMode="auto">
              <a:xfrm>
                <a:off x="5534026" y="1939926"/>
                <a:ext cx="93663" cy="90488"/>
              </a:xfrm>
              <a:prstGeom prst="ellipse">
                <a:avLst/>
              </a:prstGeom>
              <a:gradFill>
                <a:gsLst>
                  <a:gs pos="15000">
                    <a:schemeClr val="tx1">
                      <a:alpha val="36000"/>
                    </a:schemeClr>
                  </a:gs>
                  <a:gs pos="100000">
                    <a:schemeClr val="tx1">
                      <a:alpha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išļíḋe">
                <a:extLst>
                  <a:ext uri="{FF2B5EF4-FFF2-40B4-BE49-F238E27FC236}">
                    <a16:creationId xmlns:a16="http://schemas.microsoft.com/office/drawing/2014/main" id="{A5D4E571-E62A-400C-BB57-944900004D5C}"/>
                  </a:ext>
                </a:extLst>
              </p:cNvPr>
              <p:cNvSpPr/>
              <p:nvPr/>
            </p:nvSpPr>
            <p:spPr bwMode="auto">
              <a:xfrm>
                <a:off x="6772276" y="3711576"/>
                <a:ext cx="155575" cy="201613"/>
              </a:xfrm>
              <a:custGeom>
                <a:avLst/>
                <a:gdLst>
                  <a:gd name="T0" fmla="*/ 37 w 63"/>
                  <a:gd name="T1" fmla="*/ 49 h 82"/>
                  <a:gd name="T2" fmla="*/ 15 w 63"/>
                  <a:gd name="T3" fmla="*/ 62 h 82"/>
                  <a:gd name="T4" fmla="*/ 0 w 63"/>
                  <a:gd name="T5" fmla="*/ 77 h 82"/>
                  <a:gd name="T6" fmla="*/ 15 w 63"/>
                  <a:gd name="T7" fmla="*/ 79 h 82"/>
                  <a:gd name="T8" fmla="*/ 46 w 63"/>
                  <a:gd name="T9" fmla="*/ 68 h 82"/>
                  <a:gd name="T10" fmla="*/ 52 w 63"/>
                  <a:gd name="T11" fmla="*/ 64 h 82"/>
                  <a:gd name="T12" fmla="*/ 56 w 63"/>
                  <a:gd name="T13" fmla="*/ 57 h 82"/>
                  <a:gd name="T14" fmla="*/ 63 w 63"/>
                  <a:gd name="T15" fmla="*/ 22 h 82"/>
                  <a:gd name="T16" fmla="*/ 61 w 63"/>
                  <a:gd name="T17" fmla="*/ 13 h 82"/>
                  <a:gd name="T18" fmla="*/ 48 w 63"/>
                  <a:gd name="T19" fmla="*/ 25 h 82"/>
                  <a:gd name="T20" fmla="*/ 37 w 63"/>
                  <a:gd name="T21" fmla="*/ 4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82">
                    <a:moveTo>
                      <a:pt x="37" y="49"/>
                    </a:moveTo>
                    <a:cubicBezTo>
                      <a:pt x="30" y="55"/>
                      <a:pt x="22" y="58"/>
                      <a:pt x="15" y="62"/>
                    </a:cubicBezTo>
                    <a:cubicBezTo>
                      <a:pt x="8" y="66"/>
                      <a:pt x="3" y="71"/>
                      <a:pt x="0" y="77"/>
                    </a:cubicBezTo>
                    <a:cubicBezTo>
                      <a:pt x="3" y="82"/>
                      <a:pt x="10" y="81"/>
                      <a:pt x="15" y="79"/>
                    </a:cubicBezTo>
                    <a:cubicBezTo>
                      <a:pt x="25" y="76"/>
                      <a:pt x="36" y="72"/>
                      <a:pt x="46" y="68"/>
                    </a:cubicBezTo>
                    <a:cubicBezTo>
                      <a:pt x="48" y="67"/>
                      <a:pt x="50" y="66"/>
                      <a:pt x="52" y="64"/>
                    </a:cubicBezTo>
                    <a:cubicBezTo>
                      <a:pt x="54" y="62"/>
                      <a:pt x="55" y="60"/>
                      <a:pt x="56" y="57"/>
                    </a:cubicBezTo>
                    <a:cubicBezTo>
                      <a:pt x="60" y="46"/>
                      <a:pt x="62" y="34"/>
                      <a:pt x="63" y="22"/>
                    </a:cubicBezTo>
                    <a:cubicBezTo>
                      <a:pt x="63" y="19"/>
                      <a:pt x="63" y="16"/>
                      <a:pt x="61" y="13"/>
                    </a:cubicBezTo>
                    <a:cubicBezTo>
                      <a:pt x="55" y="0"/>
                      <a:pt x="49" y="20"/>
                      <a:pt x="48" y="25"/>
                    </a:cubicBezTo>
                    <a:cubicBezTo>
                      <a:pt x="45" y="34"/>
                      <a:pt x="43" y="43"/>
                      <a:pt x="37" y="49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íšḷïďé">
                <a:extLst>
                  <a:ext uri="{FF2B5EF4-FFF2-40B4-BE49-F238E27FC236}">
                    <a16:creationId xmlns:a16="http://schemas.microsoft.com/office/drawing/2014/main" id="{0B198B5B-E299-418E-B44D-2593CB5E2433}"/>
                  </a:ext>
                </a:extLst>
              </p:cNvPr>
              <p:cNvSpPr/>
              <p:nvPr/>
            </p:nvSpPr>
            <p:spPr bwMode="auto">
              <a:xfrm>
                <a:off x="6888163" y="3548063"/>
                <a:ext cx="120650" cy="209550"/>
              </a:xfrm>
              <a:custGeom>
                <a:avLst/>
                <a:gdLst>
                  <a:gd name="T0" fmla="*/ 0 w 49"/>
                  <a:gd name="T1" fmla="*/ 70 h 85"/>
                  <a:gd name="T2" fmla="*/ 0 w 49"/>
                  <a:gd name="T3" fmla="*/ 74 h 85"/>
                  <a:gd name="T4" fmla="*/ 3 w 49"/>
                  <a:gd name="T5" fmla="*/ 77 h 85"/>
                  <a:gd name="T6" fmla="*/ 17 w 49"/>
                  <a:gd name="T7" fmla="*/ 84 h 85"/>
                  <a:gd name="T8" fmla="*/ 22 w 49"/>
                  <a:gd name="T9" fmla="*/ 85 h 85"/>
                  <a:gd name="T10" fmla="*/ 29 w 49"/>
                  <a:gd name="T11" fmla="*/ 80 h 85"/>
                  <a:gd name="T12" fmla="*/ 46 w 49"/>
                  <a:gd name="T13" fmla="*/ 41 h 85"/>
                  <a:gd name="T14" fmla="*/ 44 w 49"/>
                  <a:gd name="T15" fmla="*/ 6 h 85"/>
                  <a:gd name="T16" fmla="*/ 26 w 49"/>
                  <a:gd name="T17" fmla="*/ 18 h 85"/>
                  <a:gd name="T18" fmla="*/ 0 w 49"/>
                  <a:gd name="T19" fmla="*/ 7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85">
                    <a:moveTo>
                      <a:pt x="0" y="70"/>
                    </a:moveTo>
                    <a:cubicBezTo>
                      <a:pt x="0" y="71"/>
                      <a:pt x="0" y="73"/>
                      <a:pt x="0" y="74"/>
                    </a:cubicBezTo>
                    <a:cubicBezTo>
                      <a:pt x="1" y="76"/>
                      <a:pt x="2" y="77"/>
                      <a:pt x="3" y="77"/>
                    </a:cubicBezTo>
                    <a:cubicBezTo>
                      <a:pt x="7" y="81"/>
                      <a:pt x="12" y="83"/>
                      <a:pt x="17" y="84"/>
                    </a:cubicBezTo>
                    <a:cubicBezTo>
                      <a:pt x="19" y="85"/>
                      <a:pt x="21" y="85"/>
                      <a:pt x="22" y="85"/>
                    </a:cubicBezTo>
                    <a:cubicBezTo>
                      <a:pt x="25" y="84"/>
                      <a:pt x="28" y="83"/>
                      <a:pt x="29" y="80"/>
                    </a:cubicBezTo>
                    <a:cubicBezTo>
                      <a:pt x="39" y="69"/>
                      <a:pt x="45" y="55"/>
                      <a:pt x="46" y="41"/>
                    </a:cubicBezTo>
                    <a:cubicBezTo>
                      <a:pt x="47" y="34"/>
                      <a:pt x="49" y="10"/>
                      <a:pt x="44" y="6"/>
                    </a:cubicBezTo>
                    <a:cubicBezTo>
                      <a:pt x="38" y="0"/>
                      <a:pt x="30" y="13"/>
                      <a:pt x="26" y="18"/>
                    </a:cubicBezTo>
                    <a:cubicBezTo>
                      <a:pt x="14" y="33"/>
                      <a:pt x="5" y="51"/>
                      <a:pt x="0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ïṥļïḓè">
                <a:extLst>
                  <a:ext uri="{FF2B5EF4-FFF2-40B4-BE49-F238E27FC236}">
                    <a16:creationId xmlns:a16="http://schemas.microsoft.com/office/drawing/2014/main" id="{2892B3EA-1181-4144-85FB-A490D2BC9529}"/>
                  </a:ext>
                </a:extLst>
              </p:cNvPr>
              <p:cNvSpPr/>
              <p:nvPr/>
            </p:nvSpPr>
            <p:spPr bwMode="auto">
              <a:xfrm>
                <a:off x="6407151" y="3889376"/>
                <a:ext cx="833438" cy="452438"/>
              </a:xfrm>
              <a:custGeom>
                <a:avLst/>
                <a:gdLst>
                  <a:gd name="T0" fmla="*/ 331 w 338"/>
                  <a:gd name="T1" fmla="*/ 53 h 184"/>
                  <a:gd name="T2" fmla="*/ 317 w 338"/>
                  <a:gd name="T3" fmla="*/ 131 h 184"/>
                  <a:gd name="T4" fmla="*/ 224 w 338"/>
                  <a:gd name="T5" fmla="*/ 140 h 184"/>
                  <a:gd name="T6" fmla="*/ 146 w 338"/>
                  <a:gd name="T7" fmla="*/ 95 h 184"/>
                  <a:gd name="T8" fmla="*/ 119 w 338"/>
                  <a:gd name="T9" fmla="*/ 95 h 184"/>
                  <a:gd name="T10" fmla="*/ 77 w 338"/>
                  <a:gd name="T11" fmla="*/ 174 h 184"/>
                  <a:gd name="T12" fmla="*/ 49 w 338"/>
                  <a:gd name="T13" fmla="*/ 180 h 184"/>
                  <a:gd name="T14" fmla="*/ 6 w 338"/>
                  <a:gd name="T15" fmla="*/ 177 h 184"/>
                  <a:gd name="T16" fmla="*/ 46 w 338"/>
                  <a:gd name="T17" fmla="*/ 155 h 184"/>
                  <a:gd name="T18" fmla="*/ 103 w 338"/>
                  <a:gd name="T19" fmla="*/ 7 h 184"/>
                  <a:gd name="T20" fmla="*/ 219 w 338"/>
                  <a:gd name="T21" fmla="*/ 50 h 184"/>
                  <a:gd name="T22" fmla="*/ 331 w 338"/>
                  <a:gd name="T23" fmla="*/ 53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8" h="184">
                    <a:moveTo>
                      <a:pt x="331" y="53"/>
                    </a:moveTo>
                    <a:cubicBezTo>
                      <a:pt x="331" y="53"/>
                      <a:pt x="338" y="124"/>
                      <a:pt x="317" y="131"/>
                    </a:cubicBezTo>
                    <a:cubicBezTo>
                      <a:pt x="297" y="138"/>
                      <a:pt x="250" y="149"/>
                      <a:pt x="224" y="140"/>
                    </a:cubicBezTo>
                    <a:cubicBezTo>
                      <a:pt x="196" y="128"/>
                      <a:pt x="170" y="113"/>
                      <a:pt x="146" y="95"/>
                    </a:cubicBezTo>
                    <a:cubicBezTo>
                      <a:pt x="129" y="81"/>
                      <a:pt x="127" y="75"/>
                      <a:pt x="119" y="95"/>
                    </a:cubicBezTo>
                    <a:cubicBezTo>
                      <a:pt x="77" y="174"/>
                      <a:pt x="77" y="174"/>
                      <a:pt x="77" y="174"/>
                    </a:cubicBezTo>
                    <a:cubicBezTo>
                      <a:pt x="77" y="174"/>
                      <a:pt x="79" y="178"/>
                      <a:pt x="49" y="180"/>
                    </a:cubicBezTo>
                    <a:cubicBezTo>
                      <a:pt x="20" y="182"/>
                      <a:pt x="0" y="184"/>
                      <a:pt x="6" y="177"/>
                    </a:cubicBezTo>
                    <a:cubicBezTo>
                      <a:pt x="12" y="170"/>
                      <a:pt x="46" y="155"/>
                      <a:pt x="46" y="155"/>
                    </a:cubicBezTo>
                    <a:cubicBezTo>
                      <a:pt x="46" y="155"/>
                      <a:pt x="87" y="13"/>
                      <a:pt x="103" y="7"/>
                    </a:cubicBezTo>
                    <a:cubicBezTo>
                      <a:pt x="120" y="0"/>
                      <a:pt x="219" y="50"/>
                      <a:pt x="219" y="50"/>
                    </a:cubicBezTo>
                    <a:lnTo>
                      <a:pt x="331" y="53"/>
                    </a:lnTo>
                    <a:close/>
                  </a:path>
                </a:pathLst>
              </a:custGeom>
              <a:solidFill>
                <a:srgbClr val="60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îşļïde">
                <a:extLst>
                  <a:ext uri="{FF2B5EF4-FFF2-40B4-BE49-F238E27FC236}">
                    <a16:creationId xmlns:a16="http://schemas.microsoft.com/office/drawing/2014/main" id="{DF162422-E151-4FA4-AA67-EC132263D919}"/>
                  </a:ext>
                </a:extLst>
              </p:cNvPr>
              <p:cNvSpPr/>
              <p:nvPr/>
            </p:nvSpPr>
            <p:spPr bwMode="auto">
              <a:xfrm>
                <a:off x="6653213" y="3971926"/>
                <a:ext cx="320675" cy="209550"/>
              </a:xfrm>
              <a:custGeom>
                <a:avLst/>
                <a:gdLst>
                  <a:gd name="T0" fmla="*/ 112 w 130"/>
                  <a:gd name="T1" fmla="*/ 42 h 85"/>
                  <a:gd name="T2" fmla="*/ 130 w 130"/>
                  <a:gd name="T3" fmla="*/ 31 h 85"/>
                  <a:gd name="T4" fmla="*/ 43 w 130"/>
                  <a:gd name="T5" fmla="*/ 0 h 85"/>
                  <a:gd name="T6" fmla="*/ 34 w 130"/>
                  <a:gd name="T7" fmla="*/ 0 h 85"/>
                  <a:gd name="T8" fmla="*/ 21 w 130"/>
                  <a:gd name="T9" fmla="*/ 12 h 85"/>
                  <a:gd name="T10" fmla="*/ 0 w 130"/>
                  <a:gd name="T11" fmla="*/ 85 h 85"/>
                  <a:gd name="T12" fmla="*/ 11 w 130"/>
                  <a:gd name="T13" fmla="*/ 70 h 85"/>
                  <a:gd name="T14" fmla="*/ 24 w 130"/>
                  <a:gd name="T15" fmla="*/ 51 h 85"/>
                  <a:gd name="T16" fmla="*/ 29 w 130"/>
                  <a:gd name="T17" fmla="*/ 48 h 85"/>
                  <a:gd name="T18" fmla="*/ 35 w 130"/>
                  <a:gd name="T19" fmla="*/ 50 h 85"/>
                  <a:gd name="T20" fmla="*/ 54 w 130"/>
                  <a:gd name="T21" fmla="*/ 64 h 85"/>
                  <a:gd name="T22" fmla="*/ 71 w 130"/>
                  <a:gd name="T23" fmla="*/ 68 h 85"/>
                  <a:gd name="T24" fmla="*/ 112 w 130"/>
                  <a:gd name="T25" fmla="*/ 4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" h="85">
                    <a:moveTo>
                      <a:pt x="112" y="42"/>
                    </a:moveTo>
                    <a:cubicBezTo>
                      <a:pt x="118" y="39"/>
                      <a:pt x="125" y="36"/>
                      <a:pt x="130" y="31"/>
                    </a:cubicBezTo>
                    <a:cubicBezTo>
                      <a:pt x="104" y="14"/>
                      <a:pt x="74" y="3"/>
                      <a:pt x="43" y="0"/>
                    </a:cubicBezTo>
                    <a:cubicBezTo>
                      <a:pt x="40" y="0"/>
                      <a:pt x="37" y="0"/>
                      <a:pt x="34" y="0"/>
                    </a:cubicBezTo>
                    <a:cubicBezTo>
                      <a:pt x="29" y="3"/>
                      <a:pt x="24" y="7"/>
                      <a:pt x="21" y="12"/>
                    </a:cubicBezTo>
                    <a:cubicBezTo>
                      <a:pt x="8" y="34"/>
                      <a:pt x="3" y="60"/>
                      <a:pt x="0" y="85"/>
                    </a:cubicBezTo>
                    <a:cubicBezTo>
                      <a:pt x="6" y="83"/>
                      <a:pt x="8" y="76"/>
                      <a:pt x="11" y="70"/>
                    </a:cubicBezTo>
                    <a:cubicBezTo>
                      <a:pt x="14" y="63"/>
                      <a:pt x="19" y="56"/>
                      <a:pt x="24" y="51"/>
                    </a:cubicBezTo>
                    <a:cubicBezTo>
                      <a:pt x="25" y="50"/>
                      <a:pt x="27" y="49"/>
                      <a:pt x="29" y="48"/>
                    </a:cubicBezTo>
                    <a:cubicBezTo>
                      <a:pt x="31" y="48"/>
                      <a:pt x="33" y="49"/>
                      <a:pt x="35" y="50"/>
                    </a:cubicBezTo>
                    <a:cubicBezTo>
                      <a:pt x="42" y="54"/>
                      <a:pt x="48" y="58"/>
                      <a:pt x="54" y="64"/>
                    </a:cubicBezTo>
                    <a:cubicBezTo>
                      <a:pt x="61" y="70"/>
                      <a:pt x="62" y="73"/>
                      <a:pt x="71" y="68"/>
                    </a:cubicBezTo>
                    <a:cubicBezTo>
                      <a:pt x="85" y="60"/>
                      <a:pt x="97" y="49"/>
                      <a:pt x="112" y="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iṣļïḍè">
                <a:extLst>
                  <a:ext uri="{FF2B5EF4-FFF2-40B4-BE49-F238E27FC236}">
                    <a16:creationId xmlns:a16="http://schemas.microsoft.com/office/drawing/2014/main" id="{22607C3E-C2C6-4BC7-A133-0539588D6295}"/>
                  </a:ext>
                </a:extLst>
              </p:cNvPr>
              <p:cNvSpPr/>
              <p:nvPr/>
            </p:nvSpPr>
            <p:spPr bwMode="auto">
              <a:xfrm>
                <a:off x="6910388" y="3484563"/>
                <a:ext cx="350838" cy="536575"/>
              </a:xfrm>
              <a:custGeom>
                <a:avLst/>
                <a:gdLst>
                  <a:gd name="T0" fmla="*/ 22 w 142"/>
                  <a:gd name="T1" fmla="*/ 48 h 218"/>
                  <a:gd name="T2" fmla="*/ 0 w 142"/>
                  <a:gd name="T3" fmla="*/ 169 h 218"/>
                  <a:gd name="T4" fmla="*/ 12 w 142"/>
                  <a:gd name="T5" fmla="*/ 205 h 218"/>
                  <a:gd name="T6" fmla="*/ 34 w 142"/>
                  <a:gd name="T7" fmla="*/ 213 h 218"/>
                  <a:gd name="T8" fmla="*/ 90 w 142"/>
                  <a:gd name="T9" fmla="*/ 215 h 218"/>
                  <a:gd name="T10" fmla="*/ 135 w 142"/>
                  <a:gd name="T11" fmla="*/ 185 h 218"/>
                  <a:gd name="T12" fmla="*/ 141 w 142"/>
                  <a:gd name="T13" fmla="*/ 143 h 218"/>
                  <a:gd name="T14" fmla="*/ 106 w 142"/>
                  <a:gd name="T15" fmla="*/ 25 h 218"/>
                  <a:gd name="T16" fmla="*/ 62 w 142"/>
                  <a:gd name="T17" fmla="*/ 5 h 218"/>
                  <a:gd name="T18" fmla="*/ 22 w 142"/>
                  <a:gd name="T19" fmla="*/ 4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218">
                    <a:moveTo>
                      <a:pt x="22" y="48"/>
                    </a:moveTo>
                    <a:cubicBezTo>
                      <a:pt x="7" y="86"/>
                      <a:pt x="0" y="128"/>
                      <a:pt x="0" y="169"/>
                    </a:cubicBezTo>
                    <a:cubicBezTo>
                      <a:pt x="0" y="182"/>
                      <a:pt x="1" y="197"/>
                      <a:pt x="12" y="205"/>
                    </a:cubicBezTo>
                    <a:cubicBezTo>
                      <a:pt x="18" y="210"/>
                      <a:pt x="26" y="212"/>
                      <a:pt x="34" y="213"/>
                    </a:cubicBezTo>
                    <a:cubicBezTo>
                      <a:pt x="52" y="215"/>
                      <a:pt x="71" y="218"/>
                      <a:pt x="90" y="215"/>
                    </a:cubicBezTo>
                    <a:cubicBezTo>
                      <a:pt x="108" y="212"/>
                      <a:pt x="126" y="202"/>
                      <a:pt x="135" y="185"/>
                    </a:cubicBezTo>
                    <a:cubicBezTo>
                      <a:pt x="141" y="172"/>
                      <a:pt x="142" y="157"/>
                      <a:pt x="141" y="143"/>
                    </a:cubicBezTo>
                    <a:cubicBezTo>
                      <a:pt x="141" y="103"/>
                      <a:pt x="137" y="54"/>
                      <a:pt x="106" y="25"/>
                    </a:cubicBezTo>
                    <a:cubicBezTo>
                      <a:pt x="94" y="14"/>
                      <a:pt x="79" y="0"/>
                      <a:pt x="62" y="5"/>
                    </a:cubicBezTo>
                    <a:cubicBezTo>
                      <a:pt x="41" y="11"/>
                      <a:pt x="30" y="30"/>
                      <a:pt x="22" y="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íšliďe">
                <a:extLst>
                  <a:ext uri="{FF2B5EF4-FFF2-40B4-BE49-F238E27FC236}">
                    <a16:creationId xmlns:a16="http://schemas.microsoft.com/office/drawing/2014/main" id="{1ED4E72D-4F5C-4EA4-B6C5-DF3EA3419106}"/>
                  </a:ext>
                </a:extLst>
              </p:cNvPr>
              <p:cNvSpPr/>
              <p:nvPr/>
            </p:nvSpPr>
            <p:spPr bwMode="auto">
              <a:xfrm>
                <a:off x="6996113" y="3443288"/>
                <a:ext cx="71438" cy="134938"/>
              </a:xfrm>
              <a:custGeom>
                <a:avLst/>
                <a:gdLst>
                  <a:gd name="T0" fmla="*/ 5 w 29"/>
                  <a:gd name="T1" fmla="*/ 46 h 55"/>
                  <a:gd name="T2" fmla="*/ 7 w 29"/>
                  <a:gd name="T3" fmla="*/ 54 h 55"/>
                  <a:gd name="T4" fmla="*/ 11 w 29"/>
                  <a:gd name="T5" fmla="*/ 55 h 55"/>
                  <a:gd name="T6" fmla="*/ 22 w 29"/>
                  <a:gd name="T7" fmla="*/ 46 h 55"/>
                  <a:gd name="T8" fmla="*/ 28 w 29"/>
                  <a:gd name="T9" fmla="*/ 22 h 55"/>
                  <a:gd name="T10" fmla="*/ 17 w 29"/>
                  <a:gd name="T11" fmla="*/ 3 h 55"/>
                  <a:gd name="T12" fmla="*/ 11 w 29"/>
                  <a:gd name="T13" fmla="*/ 2 h 55"/>
                  <a:gd name="T14" fmla="*/ 10 w 29"/>
                  <a:gd name="T15" fmla="*/ 2 h 55"/>
                  <a:gd name="T16" fmla="*/ 2 w 29"/>
                  <a:gd name="T17" fmla="*/ 11 h 55"/>
                  <a:gd name="T18" fmla="*/ 2 w 29"/>
                  <a:gd name="T19" fmla="*/ 20 h 55"/>
                  <a:gd name="T20" fmla="*/ 5 w 29"/>
                  <a:gd name="T21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55">
                    <a:moveTo>
                      <a:pt x="5" y="46"/>
                    </a:moveTo>
                    <a:cubicBezTo>
                      <a:pt x="5" y="49"/>
                      <a:pt x="5" y="53"/>
                      <a:pt x="7" y="54"/>
                    </a:cubicBezTo>
                    <a:cubicBezTo>
                      <a:pt x="8" y="55"/>
                      <a:pt x="9" y="55"/>
                      <a:pt x="11" y="55"/>
                    </a:cubicBezTo>
                    <a:cubicBezTo>
                      <a:pt x="16" y="54"/>
                      <a:pt x="20" y="50"/>
                      <a:pt x="22" y="46"/>
                    </a:cubicBezTo>
                    <a:cubicBezTo>
                      <a:pt x="27" y="39"/>
                      <a:pt x="29" y="30"/>
                      <a:pt x="28" y="22"/>
                    </a:cubicBezTo>
                    <a:cubicBezTo>
                      <a:pt x="27" y="15"/>
                      <a:pt x="23" y="8"/>
                      <a:pt x="17" y="3"/>
                    </a:cubicBezTo>
                    <a:cubicBezTo>
                      <a:pt x="16" y="1"/>
                      <a:pt x="13" y="0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7" y="5"/>
                      <a:pt x="4" y="8"/>
                      <a:pt x="2" y="11"/>
                    </a:cubicBezTo>
                    <a:cubicBezTo>
                      <a:pt x="0" y="14"/>
                      <a:pt x="1" y="16"/>
                      <a:pt x="2" y="20"/>
                    </a:cubicBezTo>
                    <a:cubicBezTo>
                      <a:pt x="4" y="29"/>
                      <a:pt x="5" y="37"/>
                      <a:pt x="5" y="46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iṣḻiḍé">
                <a:extLst>
                  <a:ext uri="{FF2B5EF4-FFF2-40B4-BE49-F238E27FC236}">
                    <a16:creationId xmlns:a16="http://schemas.microsoft.com/office/drawing/2014/main" id="{5F5E3622-DEE1-4A61-8F35-4B68F1926F82}"/>
                  </a:ext>
                </a:extLst>
              </p:cNvPr>
              <p:cNvSpPr/>
              <p:nvPr/>
            </p:nvSpPr>
            <p:spPr bwMode="auto">
              <a:xfrm>
                <a:off x="6586538" y="3689351"/>
                <a:ext cx="439738" cy="384175"/>
              </a:xfrm>
              <a:custGeom>
                <a:avLst/>
                <a:gdLst>
                  <a:gd name="T0" fmla="*/ 0 w 277"/>
                  <a:gd name="T1" fmla="*/ 0 h 242"/>
                  <a:gd name="T2" fmla="*/ 31 w 277"/>
                  <a:gd name="T3" fmla="*/ 166 h 242"/>
                  <a:gd name="T4" fmla="*/ 134 w 277"/>
                  <a:gd name="T5" fmla="*/ 242 h 242"/>
                  <a:gd name="T6" fmla="*/ 277 w 277"/>
                  <a:gd name="T7" fmla="*/ 195 h 242"/>
                  <a:gd name="T8" fmla="*/ 249 w 277"/>
                  <a:gd name="T9" fmla="*/ 174 h 242"/>
                  <a:gd name="T10" fmla="*/ 167 w 277"/>
                  <a:gd name="T11" fmla="*/ 98 h 242"/>
                  <a:gd name="T12" fmla="*/ 117 w 277"/>
                  <a:gd name="T13" fmla="*/ 115 h 242"/>
                  <a:gd name="T14" fmla="*/ 109 w 277"/>
                  <a:gd name="T15" fmla="*/ 76 h 242"/>
                  <a:gd name="T16" fmla="*/ 0 w 277"/>
                  <a:gd name="T17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42">
                    <a:moveTo>
                      <a:pt x="0" y="0"/>
                    </a:moveTo>
                    <a:lnTo>
                      <a:pt x="31" y="166"/>
                    </a:lnTo>
                    <a:lnTo>
                      <a:pt x="134" y="242"/>
                    </a:lnTo>
                    <a:lnTo>
                      <a:pt x="277" y="195"/>
                    </a:lnTo>
                    <a:lnTo>
                      <a:pt x="249" y="174"/>
                    </a:lnTo>
                    <a:lnTo>
                      <a:pt x="167" y="98"/>
                    </a:lnTo>
                    <a:lnTo>
                      <a:pt x="117" y="115"/>
                    </a:lnTo>
                    <a:lnTo>
                      <a:pt x="109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ṩlíḓé">
                <a:extLst>
                  <a:ext uri="{FF2B5EF4-FFF2-40B4-BE49-F238E27FC236}">
                    <a16:creationId xmlns:a16="http://schemas.microsoft.com/office/drawing/2014/main" id="{29F77036-739E-4F46-AD8D-446642045311}"/>
                  </a:ext>
                </a:extLst>
              </p:cNvPr>
              <p:cNvSpPr/>
              <p:nvPr/>
            </p:nvSpPr>
            <p:spPr bwMode="auto">
              <a:xfrm>
                <a:off x="6772276" y="3844926"/>
                <a:ext cx="212725" cy="192088"/>
              </a:xfrm>
              <a:custGeom>
                <a:avLst/>
                <a:gdLst>
                  <a:gd name="T0" fmla="*/ 0 w 86"/>
                  <a:gd name="T1" fmla="*/ 11 h 78"/>
                  <a:gd name="T2" fmla="*/ 12 w 86"/>
                  <a:gd name="T3" fmla="*/ 76 h 78"/>
                  <a:gd name="T4" fmla="*/ 86 w 86"/>
                  <a:gd name="T5" fmla="*/ 55 h 78"/>
                  <a:gd name="T6" fmla="*/ 32 w 86"/>
                  <a:gd name="T7" fmla="*/ 0 h 78"/>
                  <a:gd name="T8" fmla="*/ 0 w 86"/>
                  <a:gd name="T9" fmla="*/ 1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8">
                    <a:moveTo>
                      <a:pt x="0" y="11"/>
                    </a:moveTo>
                    <a:cubicBezTo>
                      <a:pt x="0" y="11"/>
                      <a:pt x="12" y="74"/>
                      <a:pt x="12" y="76"/>
                    </a:cubicBezTo>
                    <a:cubicBezTo>
                      <a:pt x="12" y="78"/>
                      <a:pt x="86" y="55"/>
                      <a:pt x="86" y="55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rgbClr val="688EFD">
                      <a:alpha val="0"/>
                    </a:srgb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ïṩlîḋe">
                <a:extLst>
                  <a:ext uri="{FF2B5EF4-FFF2-40B4-BE49-F238E27FC236}">
                    <a16:creationId xmlns:a16="http://schemas.microsoft.com/office/drawing/2014/main" id="{52D8647E-6227-402D-ABBD-A63FAC9D1FD1}"/>
                  </a:ext>
                </a:extLst>
              </p:cNvPr>
              <p:cNvSpPr/>
              <p:nvPr/>
            </p:nvSpPr>
            <p:spPr bwMode="auto">
              <a:xfrm>
                <a:off x="6934201" y="3635376"/>
                <a:ext cx="311150" cy="385763"/>
              </a:xfrm>
              <a:custGeom>
                <a:avLst/>
                <a:gdLst>
                  <a:gd name="T0" fmla="*/ 62 w 126"/>
                  <a:gd name="T1" fmla="*/ 0 h 157"/>
                  <a:gd name="T2" fmla="*/ 54 w 126"/>
                  <a:gd name="T3" fmla="*/ 69 h 157"/>
                  <a:gd name="T4" fmla="*/ 70 w 126"/>
                  <a:gd name="T5" fmla="*/ 80 h 157"/>
                  <a:gd name="T6" fmla="*/ 33 w 126"/>
                  <a:gd name="T7" fmla="*/ 111 h 157"/>
                  <a:gd name="T8" fmla="*/ 7 w 126"/>
                  <a:gd name="T9" fmla="*/ 144 h 157"/>
                  <a:gd name="T10" fmla="*/ 57 w 126"/>
                  <a:gd name="T11" fmla="*/ 153 h 157"/>
                  <a:gd name="T12" fmla="*/ 113 w 126"/>
                  <a:gd name="T13" fmla="*/ 136 h 157"/>
                  <a:gd name="T14" fmla="*/ 120 w 126"/>
                  <a:gd name="T15" fmla="*/ 57 h 157"/>
                  <a:gd name="T16" fmla="*/ 62 w 126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57">
                    <a:moveTo>
                      <a:pt x="62" y="0"/>
                    </a:moveTo>
                    <a:cubicBezTo>
                      <a:pt x="62" y="0"/>
                      <a:pt x="51" y="64"/>
                      <a:pt x="54" y="69"/>
                    </a:cubicBezTo>
                    <a:cubicBezTo>
                      <a:pt x="56" y="74"/>
                      <a:pt x="70" y="80"/>
                      <a:pt x="70" y="80"/>
                    </a:cubicBezTo>
                    <a:cubicBezTo>
                      <a:pt x="70" y="80"/>
                      <a:pt x="66" y="105"/>
                      <a:pt x="33" y="111"/>
                    </a:cubicBezTo>
                    <a:cubicBezTo>
                      <a:pt x="0" y="117"/>
                      <a:pt x="7" y="144"/>
                      <a:pt x="7" y="144"/>
                    </a:cubicBezTo>
                    <a:cubicBezTo>
                      <a:pt x="7" y="144"/>
                      <a:pt x="25" y="157"/>
                      <a:pt x="57" y="153"/>
                    </a:cubicBezTo>
                    <a:cubicBezTo>
                      <a:pt x="89" y="149"/>
                      <a:pt x="105" y="148"/>
                      <a:pt x="113" y="136"/>
                    </a:cubicBezTo>
                    <a:cubicBezTo>
                      <a:pt x="120" y="123"/>
                      <a:pt x="126" y="76"/>
                      <a:pt x="120" y="57"/>
                    </a:cubicBezTo>
                    <a:cubicBezTo>
                      <a:pt x="115" y="38"/>
                      <a:pt x="62" y="0"/>
                      <a:pt x="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19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îsḷíḋé">
                <a:extLst>
                  <a:ext uri="{FF2B5EF4-FFF2-40B4-BE49-F238E27FC236}">
                    <a16:creationId xmlns:a16="http://schemas.microsoft.com/office/drawing/2014/main" id="{99F7B591-BAB3-4573-BB8E-6B826365211B}"/>
                  </a:ext>
                </a:extLst>
              </p:cNvPr>
              <p:cNvSpPr/>
              <p:nvPr/>
            </p:nvSpPr>
            <p:spPr bwMode="auto">
              <a:xfrm>
                <a:off x="6786563" y="3698876"/>
                <a:ext cx="449263" cy="312738"/>
              </a:xfrm>
              <a:custGeom>
                <a:avLst/>
                <a:gdLst>
                  <a:gd name="T0" fmla="*/ 132 w 182"/>
                  <a:gd name="T1" fmla="*/ 71 h 127"/>
                  <a:gd name="T2" fmla="*/ 86 w 182"/>
                  <a:gd name="T3" fmla="*/ 91 h 127"/>
                  <a:gd name="T4" fmla="*/ 44 w 182"/>
                  <a:gd name="T5" fmla="*/ 98 h 127"/>
                  <a:gd name="T6" fmla="*/ 15 w 182"/>
                  <a:gd name="T7" fmla="*/ 104 h 127"/>
                  <a:gd name="T8" fmla="*/ 2 w 182"/>
                  <a:gd name="T9" fmla="*/ 127 h 127"/>
                  <a:gd name="T10" fmla="*/ 100 w 182"/>
                  <a:gd name="T11" fmla="*/ 121 h 127"/>
                  <a:gd name="T12" fmla="*/ 151 w 182"/>
                  <a:gd name="T13" fmla="*/ 113 h 127"/>
                  <a:gd name="T14" fmla="*/ 179 w 182"/>
                  <a:gd name="T15" fmla="*/ 91 h 127"/>
                  <a:gd name="T16" fmla="*/ 182 w 182"/>
                  <a:gd name="T17" fmla="*/ 77 h 127"/>
                  <a:gd name="T18" fmla="*/ 181 w 182"/>
                  <a:gd name="T19" fmla="*/ 41 h 127"/>
                  <a:gd name="T20" fmla="*/ 176 w 182"/>
                  <a:gd name="T21" fmla="*/ 17 h 127"/>
                  <a:gd name="T22" fmla="*/ 143 w 182"/>
                  <a:gd name="T23" fmla="*/ 19 h 127"/>
                  <a:gd name="T24" fmla="*/ 132 w 182"/>
                  <a:gd name="T25" fmla="*/ 71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27">
                    <a:moveTo>
                      <a:pt x="132" y="71"/>
                    </a:moveTo>
                    <a:cubicBezTo>
                      <a:pt x="120" y="83"/>
                      <a:pt x="103" y="88"/>
                      <a:pt x="86" y="91"/>
                    </a:cubicBezTo>
                    <a:cubicBezTo>
                      <a:pt x="72" y="94"/>
                      <a:pt x="58" y="96"/>
                      <a:pt x="44" y="98"/>
                    </a:cubicBezTo>
                    <a:cubicBezTo>
                      <a:pt x="34" y="98"/>
                      <a:pt x="24" y="99"/>
                      <a:pt x="15" y="104"/>
                    </a:cubicBezTo>
                    <a:cubicBezTo>
                      <a:pt x="7" y="108"/>
                      <a:pt x="0" y="118"/>
                      <a:pt x="2" y="127"/>
                    </a:cubicBezTo>
                    <a:cubicBezTo>
                      <a:pt x="34" y="125"/>
                      <a:pt x="67" y="123"/>
                      <a:pt x="100" y="121"/>
                    </a:cubicBezTo>
                    <a:cubicBezTo>
                      <a:pt x="117" y="120"/>
                      <a:pt x="135" y="119"/>
                      <a:pt x="151" y="113"/>
                    </a:cubicBezTo>
                    <a:cubicBezTo>
                      <a:pt x="163" y="109"/>
                      <a:pt x="175" y="102"/>
                      <a:pt x="179" y="91"/>
                    </a:cubicBezTo>
                    <a:cubicBezTo>
                      <a:pt x="181" y="86"/>
                      <a:pt x="182" y="82"/>
                      <a:pt x="182" y="77"/>
                    </a:cubicBezTo>
                    <a:cubicBezTo>
                      <a:pt x="182" y="65"/>
                      <a:pt x="182" y="53"/>
                      <a:pt x="181" y="41"/>
                    </a:cubicBezTo>
                    <a:cubicBezTo>
                      <a:pt x="181" y="32"/>
                      <a:pt x="179" y="24"/>
                      <a:pt x="176" y="17"/>
                    </a:cubicBezTo>
                    <a:cubicBezTo>
                      <a:pt x="168" y="0"/>
                      <a:pt x="146" y="1"/>
                      <a:pt x="143" y="19"/>
                    </a:cubicBezTo>
                    <a:cubicBezTo>
                      <a:pt x="140" y="39"/>
                      <a:pt x="149" y="55"/>
                      <a:pt x="132" y="71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îṩļíḑe">
                <a:extLst>
                  <a:ext uri="{FF2B5EF4-FFF2-40B4-BE49-F238E27FC236}">
                    <a16:creationId xmlns:a16="http://schemas.microsoft.com/office/drawing/2014/main" id="{C85DF0CF-4A04-43DE-93FE-DB5E01558DC7}"/>
                  </a:ext>
                </a:extLst>
              </p:cNvPr>
              <p:cNvSpPr/>
              <p:nvPr/>
            </p:nvSpPr>
            <p:spPr bwMode="auto">
              <a:xfrm>
                <a:off x="7070726" y="3511551"/>
                <a:ext cx="200025" cy="277813"/>
              </a:xfrm>
              <a:custGeom>
                <a:avLst/>
                <a:gdLst>
                  <a:gd name="T0" fmla="*/ 0 w 81"/>
                  <a:gd name="T1" fmla="*/ 39 h 113"/>
                  <a:gd name="T2" fmla="*/ 23 w 81"/>
                  <a:gd name="T3" fmla="*/ 113 h 113"/>
                  <a:gd name="T4" fmla="*/ 76 w 81"/>
                  <a:gd name="T5" fmla="*/ 103 h 113"/>
                  <a:gd name="T6" fmla="*/ 41 w 81"/>
                  <a:gd name="T7" fmla="*/ 14 h 113"/>
                  <a:gd name="T8" fmla="*/ 0 w 81"/>
                  <a:gd name="T9" fmla="*/ 3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3">
                    <a:moveTo>
                      <a:pt x="0" y="39"/>
                    </a:moveTo>
                    <a:cubicBezTo>
                      <a:pt x="23" y="113"/>
                      <a:pt x="23" y="113"/>
                      <a:pt x="23" y="113"/>
                    </a:cubicBezTo>
                    <a:cubicBezTo>
                      <a:pt x="23" y="113"/>
                      <a:pt x="71" y="111"/>
                      <a:pt x="76" y="103"/>
                    </a:cubicBezTo>
                    <a:cubicBezTo>
                      <a:pt x="81" y="94"/>
                      <a:pt x="64" y="28"/>
                      <a:pt x="41" y="14"/>
                    </a:cubicBezTo>
                    <a:cubicBezTo>
                      <a:pt x="18" y="0"/>
                      <a:pt x="1" y="16"/>
                      <a:pt x="0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íṧļîḓe">
                <a:extLst>
                  <a:ext uri="{FF2B5EF4-FFF2-40B4-BE49-F238E27FC236}">
                    <a16:creationId xmlns:a16="http://schemas.microsoft.com/office/drawing/2014/main" id="{1C90A059-5003-4FA2-82CE-5C8ED09CE370}"/>
                  </a:ext>
                </a:extLst>
              </p:cNvPr>
              <p:cNvSpPr/>
              <p:nvPr/>
            </p:nvSpPr>
            <p:spPr bwMode="auto">
              <a:xfrm>
                <a:off x="6478588" y="4051301"/>
                <a:ext cx="730250" cy="717550"/>
              </a:xfrm>
              <a:custGeom>
                <a:avLst/>
                <a:gdLst>
                  <a:gd name="T0" fmla="*/ 211 w 296"/>
                  <a:gd name="T1" fmla="*/ 0 h 291"/>
                  <a:gd name="T2" fmla="*/ 40 w 296"/>
                  <a:gd name="T3" fmla="*/ 91 h 291"/>
                  <a:gd name="T4" fmla="*/ 26 w 296"/>
                  <a:gd name="T5" fmla="*/ 252 h 291"/>
                  <a:gd name="T6" fmla="*/ 0 w 296"/>
                  <a:gd name="T7" fmla="*/ 284 h 291"/>
                  <a:gd name="T8" fmla="*/ 36 w 296"/>
                  <a:gd name="T9" fmla="*/ 279 h 291"/>
                  <a:gd name="T10" fmla="*/ 68 w 296"/>
                  <a:gd name="T11" fmla="*/ 261 h 291"/>
                  <a:gd name="T12" fmla="*/ 98 w 296"/>
                  <a:gd name="T13" fmla="*/ 126 h 291"/>
                  <a:gd name="T14" fmla="*/ 288 w 296"/>
                  <a:gd name="T15" fmla="*/ 65 h 291"/>
                  <a:gd name="T16" fmla="*/ 272 w 296"/>
                  <a:gd name="T17" fmla="*/ 7 h 291"/>
                  <a:gd name="T18" fmla="*/ 211 w 296"/>
                  <a:gd name="T19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6" h="291">
                    <a:moveTo>
                      <a:pt x="211" y="0"/>
                    </a:moveTo>
                    <a:cubicBezTo>
                      <a:pt x="40" y="91"/>
                      <a:pt x="40" y="91"/>
                      <a:pt x="40" y="91"/>
                    </a:cubicBezTo>
                    <a:cubicBezTo>
                      <a:pt x="26" y="252"/>
                      <a:pt x="26" y="252"/>
                      <a:pt x="26" y="252"/>
                    </a:cubicBezTo>
                    <a:cubicBezTo>
                      <a:pt x="26" y="252"/>
                      <a:pt x="0" y="277"/>
                      <a:pt x="0" y="284"/>
                    </a:cubicBezTo>
                    <a:cubicBezTo>
                      <a:pt x="0" y="291"/>
                      <a:pt x="14" y="287"/>
                      <a:pt x="36" y="279"/>
                    </a:cubicBezTo>
                    <a:cubicBezTo>
                      <a:pt x="47" y="274"/>
                      <a:pt x="58" y="269"/>
                      <a:pt x="68" y="261"/>
                    </a:cubicBezTo>
                    <a:cubicBezTo>
                      <a:pt x="98" y="126"/>
                      <a:pt x="98" y="126"/>
                      <a:pt x="98" y="126"/>
                    </a:cubicBezTo>
                    <a:cubicBezTo>
                      <a:pt x="98" y="126"/>
                      <a:pt x="275" y="102"/>
                      <a:pt x="288" y="65"/>
                    </a:cubicBezTo>
                    <a:cubicBezTo>
                      <a:pt x="296" y="44"/>
                      <a:pt x="290" y="21"/>
                      <a:pt x="272" y="7"/>
                    </a:cubicBez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60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îṥľiďé">
                <a:extLst>
                  <a:ext uri="{FF2B5EF4-FFF2-40B4-BE49-F238E27FC236}">
                    <a16:creationId xmlns:a16="http://schemas.microsoft.com/office/drawing/2014/main" id="{DA28E1F0-6F75-44F7-9FF2-2896BDEF28F5}"/>
                  </a:ext>
                </a:extLst>
              </p:cNvPr>
              <p:cNvSpPr/>
              <p:nvPr/>
            </p:nvSpPr>
            <p:spPr bwMode="auto">
              <a:xfrm>
                <a:off x="6586538" y="3713163"/>
                <a:ext cx="198438" cy="350838"/>
              </a:xfrm>
              <a:custGeom>
                <a:avLst/>
                <a:gdLst>
                  <a:gd name="T0" fmla="*/ 22 w 125"/>
                  <a:gd name="T1" fmla="*/ 145 h 221"/>
                  <a:gd name="T2" fmla="*/ 125 w 125"/>
                  <a:gd name="T3" fmla="*/ 221 h 221"/>
                  <a:gd name="T4" fmla="*/ 94 w 125"/>
                  <a:gd name="T5" fmla="*/ 42 h 221"/>
                  <a:gd name="T6" fmla="*/ 0 w 125"/>
                  <a:gd name="T7" fmla="*/ 0 h 221"/>
                  <a:gd name="T8" fmla="*/ 22 w 125"/>
                  <a:gd name="T9" fmla="*/ 145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221">
                    <a:moveTo>
                      <a:pt x="22" y="145"/>
                    </a:moveTo>
                    <a:lnTo>
                      <a:pt x="125" y="221"/>
                    </a:lnTo>
                    <a:lnTo>
                      <a:pt x="94" y="42"/>
                    </a:lnTo>
                    <a:lnTo>
                      <a:pt x="0" y="0"/>
                    </a:lnTo>
                    <a:lnTo>
                      <a:pt x="22" y="145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chemeClr val="tx1">
                      <a:alpha val="9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ïṧḻïdê">
                <a:extLst>
                  <a:ext uri="{FF2B5EF4-FFF2-40B4-BE49-F238E27FC236}">
                    <a16:creationId xmlns:a16="http://schemas.microsoft.com/office/drawing/2014/main" id="{C6527DF8-68C5-47FB-9C8B-170583DFF9E0}"/>
                  </a:ext>
                </a:extLst>
              </p:cNvPr>
              <p:cNvSpPr/>
              <p:nvPr/>
            </p:nvSpPr>
            <p:spPr bwMode="auto">
              <a:xfrm>
                <a:off x="6835776" y="3311526"/>
                <a:ext cx="200025" cy="217488"/>
              </a:xfrm>
              <a:custGeom>
                <a:avLst/>
                <a:gdLst>
                  <a:gd name="T0" fmla="*/ 26 w 81"/>
                  <a:gd name="T1" fmla="*/ 69 h 88"/>
                  <a:gd name="T2" fmla="*/ 33 w 81"/>
                  <a:gd name="T3" fmla="*/ 79 h 88"/>
                  <a:gd name="T4" fmla="*/ 64 w 81"/>
                  <a:gd name="T5" fmla="*/ 83 h 88"/>
                  <a:gd name="T6" fmla="*/ 78 w 81"/>
                  <a:gd name="T7" fmla="*/ 65 h 88"/>
                  <a:gd name="T8" fmla="*/ 79 w 81"/>
                  <a:gd name="T9" fmla="*/ 41 h 88"/>
                  <a:gd name="T10" fmla="*/ 43 w 81"/>
                  <a:gd name="T11" fmla="*/ 1 h 88"/>
                  <a:gd name="T12" fmla="*/ 32 w 81"/>
                  <a:gd name="T13" fmla="*/ 1 h 88"/>
                  <a:gd name="T14" fmla="*/ 22 w 81"/>
                  <a:gd name="T15" fmla="*/ 5 h 88"/>
                  <a:gd name="T16" fmla="*/ 13 w 81"/>
                  <a:gd name="T17" fmla="*/ 13 h 88"/>
                  <a:gd name="T18" fmla="*/ 26 w 81"/>
                  <a:gd name="T19" fmla="*/ 6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8">
                    <a:moveTo>
                      <a:pt x="26" y="69"/>
                    </a:moveTo>
                    <a:cubicBezTo>
                      <a:pt x="28" y="73"/>
                      <a:pt x="30" y="76"/>
                      <a:pt x="33" y="79"/>
                    </a:cubicBezTo>
                    <a:cubicBezTo>
                      <a:pt x="41" y="87"/>
                      <a:pt x="54" y="88"/>
                      <a:pt x="64" y="83"/>
                    </a:cubicBezTo>
                    <a:cubicBezTo>
                      <a:pt x="71" y="79"/>
                      <a:pt x="76" y="72"/>
                      <a:pt x="78" y="65"/>
                    </a:cubicBezTo>
                    <a:cubicBezTo>
                      <a:pt x="80" y="57"/>
                      <a:pt x="81" y="49"/>
                      <a:pt x="79" y="41"/>
                    </a:cubicBezTo>
                    <a:cubicBezTo>
                      <a:pt x="78" y="21"/>
                      <a:pt x="63" y="4"/>
                      <a:pt x="43" y="1"/>
                    </a:cubicBezTo>
                    <a:cubicBezTo>
                      <a:pt x="39" y="0"/>
                      <a:pt x="35" y="0"/>
                      <a:pt x="32" y="1"/>
                    </a:cubicBezTo>
                    <a:cubicBezTo>
                      <a:pt x="28" y="2"/>
                      <a:pt x="25" y="3"/>
                      <a:pt x="22" y="5"/>
                    </a:cubicBezTo>
                    <a:cubicBezTo>
                      <a:pt x="19" y="7"/>
                      <a:pt x="16" y="10"/>
                      <a:pt x="13" y="13"/>
                    </a:cubicBezTo>
                    <a:cubicBezTo>
                      <a:pt x="0" y="28"/>
                      <a:pt x="18" y="56"/>
                      <a:pt x="26" y="69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iṥļiḑé">
                <a:extLst>
                  <a:ext uri="{FF2B5EF4-FFF2-40B4-BE49-F238E27FC236}">
                    <a16:creationId xmlns:a16="http://schemas.microsoft.com/office/drawing/2014/main" id="{5D5900A9-02B9-4346-9D07-7B1AA4D471A2}"/>
                  </a:ext>
                </a:extLst>
              </p:cNvPr>
              <p:cNvSpPr/>
              <p:nvPr/>
            </p:nvSpPr>
            <p:spPr bwMode="auto">
              <a:xfrm>
                <a:off x="6816726" y="3267076"/>
                <a:ext cx="239713" cy="176213"/>
              </a:xfrm>
              <a:custGeom>
                <a:avLst/>
                <a:gdLst>
                  <a:gd name="T0" fmla="*/ 80 w 97"/>
                  <a:gd name="T1" fmla="*/ 59 h 71"/>
                  <a:gd name="T2" fmla="*/ 82 w 97"/>
                  <a:gd name="T3" fmla="*/ 54 h 71"/>
                  <a:gd name="T4" fmla="*/ 82 w 97"/>
                  <a:gd name="T5" fmla="*/ 49 h 71"/>
                  <a:gd name="T6" fmla="*/ 82 w 97"/>
                  <a:gd name="T7" fmla="*/ 47 h 71"/>
                  <a:gd name="T8" fmla="*/ 87 w 97"/>
                  <a:gd name="T9" fmla="*/ 48 h 71"/>
                  <a:gd name="T10" fmla="*/ 88 w 97"/>
                  <a:gd name="T11" fmla="*/ 61 h 71"/>
                  <a:gd name="T12" fmla="*/ 92 w 97"/>
                  <a:gd name="T13" fmla="*/ 71 h 71"/>
                  <a:gd name="T14" fmla="*/ 87 w 97"/>
                  <a:gd name="T15" fmla="*/ 24 h 71"/>
                  <a:gd name="T16" fmla="*/ 85 w 97"/>
                  <a:gd name="T17" fmla="*/ 20 h 71"/>
                  <a:gd name="T18" fmla="*/ 85 w 97"/>
                  <a:gd name="T19" fmla="*/ 11 h 71"/>
                  <a:gd name="T20" fmla="*/ 73 w 97"/>
                  <a:gd name="T21" fmla="*/ 1 h 71"/>
                  <a:gd name="T22" fmla="*/ 57 w 97"/>
                  <a:gd name="T23" fmla="*/ 1 h 71"/>
                  <a:gd name="T24" fmla="*/ 46 w 97"/>
                  <a:gd name="T25" fmla="*/ 0 h 71"/>
                  <a:gd name="T26" fmla="*/ 35 w 97"/>
                  <a:gd name="T27" fmla="*/ 2 h 71"/>
                  <a:gd name="T28" fmla="*/ 11 w 97"/>
                  <a:gd name="T29" fmla="*/ 14 h 71"/>
                  <a:gd name="T30" fmla="*/ 1 w 97"/>
                  <a:gd name="T31" fmla="*/ 44 h 71"/>
                  <a:gd name="T32" fmla="*/ 6 w 97"/>
                  <a:gd name="T33" fmla="*/ 62 h 71"/>
                  <a:gd name="T34" fmla="*/ 18 w 97"/>
                  <a:gd name="T35" fmla="*/ 65 h 71"/>
                  <a:gd name="T36" fmla="*/ 32 w 97"/>
                  <a:gd name="T37" fmla="*/ 60 h 71"/>
                  <a:gd name="T38" fmla="*/ 39 w 97"/>
                  <a:gd name="T39" fmla="*/ 47 h 71"/>
                  <a:gd name="T40" fmla="*/ 40 w 97"/>
                  <a:gd name="T41" fmla="*/ 46 h 71"/>
                  <a:gd name="T42" fmla="*/ 42 w 97"/>
                  <a:gd name="T43" fmla="*/ 46 h 71"/>
                  <a:gd name="T44" fmla="*/ 53 w 97"/>
                  <a:gd name="T45" fmla="*/ 48 h 71"/>
                  <a:gd name="T46" fmla="*/ 62 w 97"/>
                  <a:gd name="T47" fmla="*/ 44 h 71"/>
                  <a:gd name="T48" fmla="*/ 64 w 97"/>
                  <a:gd name="T49" fmla="*/ 43 h 71"/>
                  <a:gd name="T50" fmla="*/ 65 w 97"/>
                  <a:gd name="T51" fmla="*/ 43 h 71"/>
                  <a:gd name="T52" fmla="*/ 75 w 97"/>
                  <a:gd name="T53" fmla="*/ 48 h 71"/>
                  <a:gd name="T54" fmla="*/ 80 w 97"/>
                  <a:gd name="T55" fmla="*/ 5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7" h="71">
                    <a:moveTo>
                      <a:pt x="80" y="59"/>
                    </a:moveTo>
                    <a:cubicBezTo>
                      <a:pt x="82" y="58"/>
                      <a:pt x="82" y="56"/>
                      <a:pt x="82" y="54"/>
                    </a:cubicBezTo>
                    <a:cubicBezTo>
                      <a:pt x="82" y="52"/>
                      <a:pt x="82" y="51"/>
                      <a:pt x="82" y="49"/>
                    </a:cubicBezTo>
                    <a:cubicBezTo>
                      <a:pt x="82" y="48"/>
                      <a:pt x="82" y="48"/>
                      <a:pt x="82" y="47"/>
                    </a:cubicBezTo>
                    <a:cubicBezTo>
                      <a:pt x="83" y="46"/>
                      <a:pt x="85" y="46"/>
                      <a:pt x="87" y="48"/>
                    </a:cubicBezTo>
                    <a:cubicBezTo>
                      <a:pt x="89" y="51"/>
                      <a:pt x="88" y="57"/>
                      <a:pt x="88" y="61"/>
                    </a:cubicBezTo>
                    <a:cubicBezTo>
                      <a:pt x="88" y="65"/>
                      <a:pt x="89" y="68"/>
                      <a:pt x="92" y="71"/>
                    </a:cubicBezTo>
                    <a:cubicBezTo>
                      <a:pt x="97" y="55"/>
                      <a:pt x="96" y="38"/>
                      <a:pt x="87" y="24"/>
                    </a:cubicBezTo>
                    <a:cubicBezTo>
                      <a:pt x="86" y="23"/>
                      <a:pt x="85" y="22"/>
                      <a:pt x="85" y="20"/>
                    </a:cubicBezTo>
                    <a:cubicBezTo>
                      <a:pt x="85" y="17"/>
                      <a:pt x="85" y="14"/>
                      <a:pt x="85" y="11"/>
                    </a:cubicBezTo>
                    <a:cubicBezTo>
                      <a:pt x="83" y="5"/>
                      <a:pt x="79" y="2"/>
                      <a:pt x="73" y="1"/>
                    </a:cubicBezTo>
                    <a:cubicBezTo>
                      <a:pt x="68" y="1"/>
                      <a:pt x="62" y="2"/>
                      <a:pt x="57" y="1"/>
                    </a:cubicBezTo>
                    <a:cubicBezTo>
                      <a:pt x="53" y="1"/>
                      <a:pt x="50" y="0"/>
                      <a:pt x="46" y="0"/>
                    </a:cubicBezTo>
                    <a:cubicBezTo>
                      <a:pt x="42" y="0"/>
                      <a:pt x="38" y="1"/>
                      <a:pt x="35" y="2"/>
                    </a:cubicBezTo>
                    <a:cubicBezTo>
                      <a:pt x="26" y="3"/>
                      <a:pt x="17" y="7"/>
                      <a:pt x="11" y="14"/>
                    </a:cubicBezTo>
                    <a:cubicBezTo>
                      <a:pt x="3" y="22"/>
                      <a:pt x="1" y="33"/>
                      <a:pt x="1" y="44"/>
                    </a:cubicBezTo>
                    <a:cubicBezTo>
                      <a:pt x="0" y="51"/>
                      <a:pt x="1" y="58"/>
                      <a:pt x="6" y="62"/>
                    </a:cubicBezTo>
                    <a:cubicBezTo>
                      <a:pt x="9" y="65"/>
                      <a:pt x="14" y="66"/>
                      <a:pt x="18" y="65"/>
                    </a:cubicBezTo>
                    <a:cubicBezTo>
                      <a:pt x="23" y="65"/>
                      <a:pt x="28" y="63"/>
                      <a:pt x="32" y="60"/>
                    </a:cubicBezTo>
                    <a:cubicBezTo>
                      <a:pt x="35" y="56"/>
                      <a:pt x="38" y="52"/>
                      <a:pt x="39" y="47"/>
                    </a:cubicBezTo>
                    <a:cubicBezTo>
                      <a:pt x="40" y="47"/>
                      <a:pt x="40" y="46"/>
                      <a:pt x="40" y="46"/>
                    </a:cubicBezTo>
                    <a:cubicBezTo>
                      <a:pt x="41" y="46"/>
                      <a:pt x="42" y="46"/>
                      <a:pt x="42" y="46"/>
                    </a:cubicBezTo>
                    <a:cubicBezTo>
                      <a:pt x="46" y="47"/>
                      <a:pt x="49" y="47"/>
                      <a:pt x="53" y="48"/>
                    </a:cubicBezTo>
                    <a:cubicBezTo>
                      <a:pt x="56" y="48"/>
                      <a:pt x="60" y="46"/>
                      <a:pt x="62" y="44"/>
                    </a:cubicBezTo>
                    <a:cubicBezTo>
                      <a:pt x="63" y="43"/>
                      <a:pt x="63" y="43"/>
                      <a:pt x="64" y="43"/>
                    </a:cubicBezTo>
                    <a:cubicBezTo>
                      <a:pt x="64" y="43"/>
                      <a:pt x="65" y="43"/>
                      <a:pt x="65" y="43"/>
                    </a:cubicBezTo>
                    <a:cubicBezTo>
                      <a:pt x="69" y="45"/>
                      <a:pt x="72" y="46"/>
                      <a:pt x="75" y="48"/>
                    </a:cubicBezTo>
                    <a:cubicBezTo>
                      <a:pt x="77" y="52"/>
                      <a:pt x="79" y="55"/>
                      <a:pt x="80" y="59"/>
                    </a:cubicBezTo>
                    <a:close/>
                  </a:path>
                </a:pathLst>
              </a:custGeom>
              <a:solidFill>
                <a:srgbClr val="60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íṧľiḍê">
                <a:extLst>
                  <a:ext uri="{FF2B5EF4-FFF2-40B4-BE49-F238E27FC236}">
                    <a16:creationId xmlns:a16="http://schemas.microsoft.com/office/drawing/2014/main" id="{08D14DFB-E2BD-4484-84B7-57C3DDD5A307}"/>
                  </a:ext>
                </a:extLst>
              </p:cNvPr>
              <p:cNvSpPr/>
              <p:nvPr/>
            </p:nvSpPr>
            <p:spPr bwMode="auto">
              <a:xfrm>
                <a:off x="6794501" y="3829051"/>
                <a:ext cx="74613" cy="87313"/>
              </a:xfrm>
              <a:custGeom>
                <a:avLst/>
                <a:gdLst>
                  <a:gd name="T0" fmla="*/ 0 w 30"/>
                  <a:gd name="T1" fmla="*/ 29 h 35"/>
                  <a:gd name="T2" fmla="*/ 5 w 30"/>
                  <a:gd name="T3" fmla="*/ 35 h 35"/>
                  <a:gd name="T4" fmla="*/ 9 w 30"/>
                  <a:gd name="T5" fmla="*/ 34 h 35"/>
                  <a:gd name="T6" fmla="*/ 29 w 30"/>
                  <a:gd name="T7" fmla="*/ 20 h 35"/>
                  <a:gd name="T8" fmla="*/ 30 w 30"/>
                  <a:gd name="T9" fmla="*/ 18 h 35"/>
                  <a:gd name="T10" fmla="*/ 30 w 30"/>
                  <a:gd name="T11" fmla="*/ 15 h 35"/>
                  <a:gd name="T12" fmla="*/ 10 w 30"/>
                  <a:gd name="T13" fmla="*/ 6 h 35"/>
                  <a:gd name="T14" fmla="*/ 5 w 30"/>
                  <a:gd name="T15" fmla="*/ 15 h 35"/>
                  <a:gd name="T16" fmla="*/ 0 w 30"/>
                  <a:gd name="T17" fmla="*/ 2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35">
                    <a:moveTo>
                      <a:pt x="0" y="29"/>
                    </a:moveTo>
                    <a:cubicBezTo>
                      <a:pt x="1" y="32"/>
                      <a:pt x="3" y="35"/>
                      <a:pt x="5" y="35"/>
                    </a:cubicBezTo>
                    <a:cubicBezTo>
                      <a:pt x="7" y="35"/>
                      <a:pt x="8" y="35"/>
                      <a:pt x="9" y="34"/>
                    </a:cubicBezTo>
                    <a:cubicBezTo>
                      <a:pt x="16" y="31"/>
                      <a:pt x="23" y="26"/>
                      <a:pt x="29" y="20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30" y="17"/>
                      <a:pt x="30" y="16"/>
                      <a:pt x="30" y="15"/>
                    </a:cubicBezTo>
                    <a:cubicBezTo>
                      <a:pt x="27" y="8"/>
                      <a:pt x="18" y="0"/>
                      <a:pt x="10" y="6"/>
                    </a:cubicBezTo>
                    <a:cubicBezTo>
                      <a:pt x="8" y="9"/>
                      <a:pt x="6" y="11"/>
                      <a:pt x="5" y="15"/>
                    </a:cubicBezTo>
                    <a:cubicBezTo>
                      <a:pt x="3" y="19"/>
                      <a:pt x="0" y="24"/>
                      <a:pt x="0" y="29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iṣḻiďê">
                <a:extLst>
                  <a:ext uri="{FF2B5EF4-FFF2-40B4-BE49-F238E27FC236}">
                    <a16:creationId xmlns:a16="http://schemas.microsoft.com/office/drawing/2014/main" id="{7A71D769-010B-4B1B-A7C9-7E1BACF28ECC}"/>
                  </a:ext>
                </a:extLst>
              </p:cNvPr>
              <p:cNvSpPr/>
              <p:nvPr/>
            </p:nvSpPr>
            <p:spPr bwMode="auto">
              <a:xfrm>
                <a:off x="3648076" y="2065338"/>
                <a:ext cx="120650" cy="139700"/>
              </a:xfrm>
              <a:custGeom>
                <a:avLst/>
                <a:gdLst>
                  <a:gd name="T0" fmla="*/ 0 w 76"/>
                  <a:gd name="T1" fmla="*/ 40 h 88"/>
                  <a:gd name="T2" fmla="*/ 76 w 76"/>
                  <a:gd name="T3" fmla="*/ 0 h 88"/>
                  <a:gd name="T4" fmla="*/ 76 w 76"/>
                  <a:gd name="T5" fmla="*/ 11 h 88"/>
                  <a:gd name="T6" fmla="*/ 13 w 76"/>
                  <a:gd name="T7" fmla="*/ 43 h 88"/>
                  <a:gd name="T8" fmla="*/ 13 w 76"/>
                  <a:gd name="T9" fmla="*/ 45 h 88"/>
                  <a:gd name="T10" fmla="*/ 76 w 76"/>
                  <a:gd name="T11" fmla="*/ 76 h 88"/>
                  <a:gd name="T12" fmla="*/ 76 w 76"/>
                  <a:gd name="T13" fmla="*/ 88 h 88"/>
                  <a:gd name="T14" fmla="*/ 0 w 76"/>
                  <a:gd name="T15" fmla="*/ 48 h 88"/>
                  <a:gd name="T16" fmla="*/ 0 w 76"/>
                  <a:gd name="T17" fmla="*/ 4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88">
                    <a:moveTo>
                      <a:pt x="0" y="40"/>
                    </a:moveTo>
                    <a:lnTo>
                      <a:pt x="76" y="0"/>
                    </a:lnTo>
                    <a:lnTo>
                      <a:pt x="76" y="11"/>
                    </a:lnTo>
                    <a:lnTo>
                      <a:pt x="13" y="43"/>
                    </a:lnTo>
                    <a:lnTo>
                      <a:pt x="13" y="45"/>
                    </a:lnTo>
                    <a:lnTo>
                      <a:pt x="76" y="76"/>
                    </a:lnTo>
                    <a:lnTo>
                      <a:pt x="76" y="88"/>
                    </a:lnTo>
                    <a:lnTo>
                      <a:pt x="0" y="48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iSľïḍe">
                <a:extLst>
                  <a:ext uri="{FF2B5EF4-FFF2-40B4-BE49-F238E27FC236}">
                    <a16:creationId xmlns:a16="http://schemas.microsoft.com/office/drawing/2014/main" id="{0A7BFCB6-28A0-4B26-9D5C-D0CE9F398989}"/>
                  </a:ext>
                </a:extLst>
              </p:cNvPr>
              <p:cNvSpPr/>
              <p:nvPr/>
            </p:nvSpPr>
            <p:spPr bwMode="auto">
              <a:xfrm>
                <a:off x="4598988" y="2065338"/>
                <a:ext cx="120650" cy="139700"/>
              </a:xfrm>
              <a:custGeom>
                <a:avLst/>
                <a:gdLst>
                  <a:gd name="T0" fmla="*/ 76 w 76"/>
                  <a:gd name="T1" fmla="*/ 48 h 88"/>
                  <a:gd name="T2" fmla="*/ 0 w 76"/>
                  <a:gd name="T3" fmla="*/ 88 h 88"/>
                  <a:gd name="T4" fmla="*/ 0 w 76"/>
                  <a:gd name="T5" fmla="*/ 76 h 88"/>
                  <a:gd name="T6" fmla="*/ 65 w 76"/>
                  <a:gd name="T7" fmla="*/ 45 h 88"/>
                  <a:gd name="T8" fmla="*/ 65 w 76"/>
                  <a:gd name="T9" fmla="*/ 43 h 88"/>
                  <a:gd name="T10" fmla="*/ 0 w 76"/>
                  <a:gd name="T11" fmla="*/ 11 h 88"/>
                  <a:gd name="T12" fmla="*/ 0 w 76"/>
                  <a:gd name="T13" fmla="*/ 0 h 88"/>
                  <a:gd name="T14" fmla="*/ 76 w 76"/>
                  <a:gd name="T15" fmla="*/ 39 h 88"/>
                  <a:gd name="T16" fmla="*/ 76 w 76"/>
                  <a:gd name="T17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88">
                    <a:moveTo>
                      <a:pt x="76" y="48"/>
                    </a:moveTo>
                    <a:lnTo>
                      <a:pt x="0" y="88"/>
                    </a:lnTo>
                    <a:lnTo>
                      <a:pt x="0" y="76"/>
                    </a:lnTo>
                    <a:lnTo>
                      <a:pt x="65" y="45"/>
                    </a:lnTo>
                    <a:lnTo>
                      <a:pt x="65" y="43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76" y="39"/>
                    </a:lnTo>
                    <a:lnTo>
                      <a:pt x="76" y="48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E4E8DF2-B9B3-468B-A2FA-5F631C7924A4}"/>
                </a:ext>
              </a:extLst>
            </p:cNvPr>
            <p:cNvSpPr txBox="1"/>
            <p:nvPr/>
          </p:nvSpPr>
          <p:spPr>
            <a:xfrm>
              <a:off x="7377450" y="2670115"/>
              <a:ext cx="548981" cy="304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>
                  <a:solidFill>
                    <a:srgbClr val="688EFD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程序</a:t>
              </a:r>
              <a:endParaRPr lang="zh-CN" altLang="en-US" sz="900" dirty="0">
                <a:solidFill>
                  <a:srgbClr val="688EFD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FDA7068-34F3-49B7-BBFA-929BA20C92CD}"/>
              </a:ext>
            </a:extLst>
          </p:cNvPr>
          <p:cNvGrpSpPr/>
          <p:nvPr/>
        </p:nvGrpSpPr>
        <p:grpSpPr>
          <a:xfrm>
            <a:off x="883991" y="1556792"/>
            <a:ext cx="10434884" cy="4111705"/>
            <a:chOff x="883991" y="1450386"/>
            <a:chExt cx="10434884" cy="411170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899A347-4A47-4B69-B8B8-F4783DB91E4B}"/>
                </a:ext>
              </a:extLst>
            </p:cNvPr>
            <p:cNvGrpSpPr/>
            <p:nvPr/>
          </p:nvGrpSpPr>
          <p:grpSpPr>
            <a:xfrm>
              <a:off x="883991" y="1450386"/>
              <a:ext cx="10434884" cy="4111705"/>
              <a:chOff x="0" y="1559242"/>
              <a:chExt cx="11250619" cy="4111705"/>
            </a:xfrm>
          </p:grpSpPr>
          <p:sp>
            <p:nvSpPr>
              <p:cNvPr id="8" name="同侧圆角矩形 13">
                <a:extLst>
                  <a:ext uri="{FF2B5EF4-FFF2-40B4-BE49-F238E27FC236}">
                    <a16:creationId xmlns:a16="http://schemas.microsoft.com/office/drawing/2014/main" id="{4B2622EE-DA87-4B34-8FD1-FD2C709FDBB3}"/>
                  </a:ext>
                </a:extLst>
              </p:cNvPr>
              <p:cNvSpPr/>
              <p:nvPr/>
            </p:nvSpPr>
            <p:spPr>
              <a:xfrm rot="5400000">
                <a:off x="3989732" y="-1872458"/>
                <a:ext cx="3271156" cy="11250619"/>
              </a:xfrm>
              <a:prstGeom prst="round2SameRect">
                <a:avLst>
                  <a:gd name="adj1" fmla="val 4021"/>
                  <a:gd name="adj2" fmla="val 0"/>
                </a:avLst>
              </a:prstGeom>
              <a:solidFill>
                <a:schemeClr val="bg1">
                  <a:alpha val="14000"/>
                </a:schemeClr>
              </a:solidFill>
              <a:ln w="38100">
                <a:noFill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圆角矩形 15">
                <a:extLst>
                  <a:ext uri="{FF2B5EF4-FFF2-40B4-BE49-F238E27FC236}">
                    <a16:creationId xmlns:a16="http://schemas.microsoft.com/office/drawing/2014/main" id="{E20B3103-8B2F-4AA6-BDCF-52E8C3E5FB03}"/>
                  </a:ext>
                </a:extLst>
              </p:cNvPr>
              <p:cNvSpPr/>
              <p:nvPr/>
            </p:nvSpPr>
            <p:spPr>
              <a:xfrm>
                <a:off x="259749" y="1559242"/>
                <a:ext cx="1322571" cy="3230985"/>
              </a:xfrm>
              <a:prstGeom prst="roundRect">
                <a:avLst>
                  <a:gd name="adj" fmla="val 5417"/>
                </a:avLst>
              </a:prstGeom>
              <a:solidFill>
                <a:schemeClr val="accent5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圆角矩形 18">
                <a:extLst>
                  <a:ext uri="{FF2B5EF4-FFF2-40B4-BE49-F238E27FC236}">
                    <a16:creationId xmlns:a16="http://schemas.microsoft.com/office/drawing/2014/main" id="{E760508F-097D-4A4F-B4C5-5597E05F02CA}"/>
                  </a:ext>
                </a:extLst>
              </p:cNvPr>
              <p:cNvSpPr/>
              <p:nvPr/>
            </p:nvSpPr>
            <p:spPr>
              <a:xfrm>
                <a:off x="10898777" y="4761992"/>
                <a:ext cx="130630" cy="908955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iconfont-1177-866257">
              <a:extLst>
                <a:ext uri="{FF2B5EF4-FFF2-40B4-BE49-F238E27FC236}">
                  <a16:creationId xmlns:a16="http://schemas.microsoft.com/office/drawing/2014/main" id="{1098C1A9-5E12-4EA5-90FC-BED2000E4518}"/>
                </a:ext>
              </a:extLst>
            </p:cNvPr>
            <p:cNvSpPr/>
            <p:nvPr/>
          </p:nvSpPr>
          <p:spPr>
            <a:xfrm>
              <a:off x="1415480" y="3717032"/>
              <a:ext cx="609685" cy="609685"/>
            </a:xfrm>
            <a:custGeom>
              <a:avLst/>
              <a:gdLst>
                <a:gd name="T0" fmla="*/ 11636 w 12800"/>
                <a:gd name="T1" fmla="*/ 10473 h 12800"/>
                <a:gd name="T2" fmla="*/ 12800 w 12800"/>
                <a:gd name="T3" fmla="*/ 9309 h 12800"/>
                <a:gd name="T4" fmla="*/ 12800 w 12800"/>
                <a:gd name="T5" fmla="*/ 1164 h 12800"/>
                <a:gd name="T6" fmla="*/ 11636 w 12800"/>
                <a:gd name="T7" fmla="*/ 0 h 12800"/>
                <a:gd name="T8" fmla="*/ 1164 w 12800"/>
                <a:gd name="T9" fmla="*/ 0 h 12800"/>
                <a:gd name="T10" fmla="*/ 0 w 12800"/>
                <a:gd name="T11" fmla="*/ 1164 h 12800"/>
                <a:gd name="T12" fmla="*/ 0 w 12800"/>
                <a:gd name="T13" fmla="*/ 9309 h 12800"/>
                <a:gd name="T14" fmla="*/ 1164 w 12800"/>
                <a:gd name="T15" fmla="*/ 10473 h 12800"/>
                <a:gd name="T16" fmla="*/ 4538 w 12800"/>
                <a:gd name="T17" fmla="*/ 10473 h 12800"/>
                <a:gd name="T18" fmla="*/ 4538 w 12800"/>
                <a:gd name="T19" fmla="*/ 11636 h 12800"/>
                <a:gd name="T20" fmla="*/ 3491 w 12800"/>
                <a:gd name="T21" fmla="*/ 12800 h 12800"/>
                <a:gd name="T22" fmla="*/ 9309 w 12800"/>
                <a:gd name="T23" fmla="*/ 12800 h 12800"/>
                <a:gd name="T24" fmla="*/ 8029 w 12800"/>
                <a:gd name="T25" fmla="*/ 11636 h 12800"/>
                <a:gd name="T26" fmla="*/ 8029 w 12800"/>
                <a:gd name="T27" fmla="*/ 10473 h 12800"/>
                <a:gd name="T28" fmla="*/ 11636 w 12800"/>
                <a:gd name="T29" fmla="*/ 10473 h 12800"/>
                <a:gd name="T30" fmla="*/ 582 w 12800"/>
                <a:gd name="T31" fmla="*/ 1187 h 12800"/>
                <a:gd name="T32" fmla="*/ 1164 w 12800"/>
                <a:gd name="T33" fmla="*/ 582 h 12800"/>
                <a:gd name="T34" fmla="*/ 11636 w 12800"/>
                <a:gd name="T35" fmla="*/ 582 h 12800"/>
                <a:gd name="T36" fmla="*/ 12218 w 12800"/>
                <a:gd name="T37" fmla="*/ 1187 h 12800"/>
                <a:gd name="T38" fmla="*/ 12218 w 12800"/>
                <a:gd name="T39" fmla="*/ 7564 h 12800"/>
                <a:gd name="T40" fmla="*/ 582 w 12800"/>
                <a:gd name="T41" fmla="*/ 7564 h 12800"/>
                <a:gd name="T42" fmla="*/ 582 w 12800"/>
                <a:gd name="T43" fmla="*/ 1187 h 12800"/>
                <a:gd name="T44" fmla="*/ 4767 w 12800"/>
                <a:gd name="T45" fmla="*/ 12154 h 12800"/>
                <a:gd name="T46" fmla="*/ 5116 w 12800"/>
                <a:gd name="T47" fmla="*/ 11636 h 12800"/>
                <a:gd name="T48" fmla="*/ 5116 w 12800"/>
                <a:gd name="T49" fmla="*/ 10473 h 12800"/>
                <a:gd name="T50" fmla="*/ 7447 w 12800"/>
                <a:gd name="T51" fmla="*/ 10473 h 12800"/>
                <a:gd name="T52" fmla="*/ 7447 w 12800"/>
                <a:gd name="T53" fmla="*/ 11636 h 12800"/>
                <a:gd name="T54" fmla="*/ 7928 w 12800"/>
                <a:gd name="T55" fmla="*/ 12154 h 12800"/>
                <a:gd name="T56" fmla="*/ 4767 w 12800"/>
                <a:gd name="T57" fmla="*/ 12154 h 12800"/>
                <a:gd name="T58" fmla="*/ 1164 w 12800"/>
                <a:gd name="T59" fmla="*/ 9891 h 12800"/>
                <a:gd name="T60" fmla="*/ 582 w 12800"/>
                <a:gd name="T61" fmla="*/ 9286 h 12800"/>
                <a:gd name="T62" fmla="*/ 582 w 12800"/>
                <a:gd name="T63" fmla="*/ 8145 h 12800"/>
                <a:gd name="T64" fmla="*/ 12218 w 12800"/>
                <a:gd name="T65" fmla="*/ 8145 h 12800"/>
                <a:gd name="T66" fmla="*/ 12218 w 12800"/>
                <a:gd name="T67" fmla="*/ 9286 h 12800"/>
                <a:gd name="T68" fmla="*/ 11636 w 12800"/>
                <a:gd name="T69" fmla="*/ 9891 h 12800"/>
                <a:gd name="T70" fmla="*/ 1164 w 12800"/>
                <a:gd name="T71" fmla="*/ 9891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00" h="12800">
                  <a:moveTo>
                    <a:pt x="11636" y="10473"/>
                  </a:moveTo>
                  <a:cubicBezTo>
                    <a:pt x="11636" y="10473"/>
                    <a:pt x="12800" y="10473"/>
                    <a:pt x="12800" y="9309"/>
                  </a:cubicBezTo>
                  <a:lnTo>
                    <a:pt x="12800" y="1164"/>
                  </a:lnTo>
                  <a:cubicBezTo>
                    <a:pt x="12800" y="0"/>
                    <a:pt x="11636" y="0"/>
                    <a:pt x="11636" y="0"/>
                  </a:cubicBezTo>
                  <a:lnTo>
                    <a:pt x="1164" y="0"/>
                  </a:lnTo>
                  <a:cubicBezTo>
                    <a:pt x="1164" y="0"/>
                    <a:pt x="0" y="0"/>
                    <a:pt x="0" y="1164"/>
                  </a:cubicBezTo>
                  <a:lnTo>
                    <a:pt x="0" y="9309"/>
                  </a:lnTo>
                  <a:cubicBezTo>
                    <a:pt x="0" y="10473"/>
                    <a:pt x="1164" y="10473"/>
                    <a:pt x="1164" y="10473"/>
                  </a:cubicBezTo>
                  <a:lnTo>
                    <a:pt x="4538" y="10473"/>
                  </a:lnTo>
                  <a:lnTo>
                    <a:pt x="4538" y="11636"/>
                  </a:lnTo>
                  <a:lnTo>
                    <a:pt x="3491" y="12800"/>
                  </a:lnTo>
                  <a:lnTo>
                    <a:pt x="9309" y="12800"/>
                  </a:lnTo>
                  <a:lnTo>
                    <a:pt x="8029" y="11636"/>
                  </a:lnTo>
                  <a:lnTo>
                    <a:pt x="8029" y="10473"/>
                  </a:lnTo>
                  <a:lnTo>
                    <a:pt x="11636" y="10473"/>
                  </a:lnTo>
                  <a:close/>
                  <a:moveTo>
                    <a:pt x="582" y="1187"/>
                  </a:moveTo>
                  <a:cubicBezTo>
                    <a:pt x="582" y="582"/>
                    <a:pt x="1164" y="582"/>
                    <a:pt x="1164" y="582"/>
                  </a:cubicBezTo>
                  <a:lnTo>
                    <a:pt x="11636" y="582"/>
                  </a:lnTo>
                  <a:cubicBezTo>
                    <a:pt x="11636" y="582"/>
                    <a:pt x="12218" y="582"/>
                    <a:pt x="12218" y="1187"/>
                  </a:cubicBezTo>
                  <a:lnTo>
                    <a:pt x="12218" y="7564"/>
                  </a:lnTo>
                  <a:lnTo>
                    <a:pt x="582" y="7564"/>
                  </a:lnTo>
                  <a:lnTo>
                    <a:pt x="582" y="1187"/>
                  </a:lnTo>
                  <a:close/>
                  <a:moveTo>
                    <a:pt x="4767" y="12154"/>
                  </a:moveTo>
                  <a:lnTo>
                    <a:pt x="5116" y="11636"/>
                  </a:lnTo>
                  <a:lnTo>
                    <a:pt x="5116" y="10473"/>
                  </a:lnTo>
                  <a:lnTo>
                    <a:pt x="7447" y="10473"/>
                  </a:lnTo>
                  <a:lnTo>
                    <a:pt x="7447" y="11636"/>
                  </a:lnTo>
                  <a:lnTo>
                    <a:pt x="7928" y="12154"/>
                  </a:lnTo>
                  <a:lnTo>
                    <a:pt x="4767" y="12154"/>
                  </a:lnTo>
                  <a:close/>
                  <a:moveTo>
                    <a:pt x="1164" y="9891"/>
                  </a:moveTo>
                  <a:cubicBezTo>
                    <a:pt x="1164" y="9891"/>
                    <a:pt x="582" y="9891"/>
                    <a:pt x="582" y="9286"/>
                  </a:cubicBezTo>
                  <a:lnTo>
                    <a:pt x="582" y="8145"/>
                  </a:lnTo>
                  <a:lnTo>
                    <a:pt x="12218" y="8145"/>
                  </a:lnTo>
                  <a:lnTo>
                    <a:pt x="12218" y="9286"/>
                  </a:lnTo>
                  <a:cubicBezTo>
                    <a:pt x="12218" y="9891"/>
                    <a:pt x="11636" y="9891"/>
                    <a:pt x="11636" y="9891"/>
                  </a:cubicBezTo>
                  <a:lnTo>
                    <a:pt x="1164" y="98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transform聚合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23592" y="2420888"/>
            <a:ext cx="846893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当transform作用于整个DataFrame时，实际上就是将传入的所有变换函数作用到每一列中。例如，下面的代码可以将所有列映射到0~1之间。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pandas as pd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 = pd.read_csv('./student.csv')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data[['身高', '本月消费']].transform(lambda s: s / max(s))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transform聚合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55640" y="2996952"/>
            <a:ext cx="842831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在对DataFrame进行分组操作时，配合transform可以完成很多有用的任务，例如，统计分组后每一行数据在分组结果中的比例。</a:t>
            </a:r>
          </a:p>
        </p:txBody>
      </p:sp>
      <p:grpSp>
        <p:nvGrpSpPr>
          <p:cNvPr id="406" name="组合 40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78FBB25-0098-44DE-BDEF-46CE42B6F39B}"/>
              </a:ext>
            </a:extLst>
          </p:cNvPr>
          <p:cNvGrpSpPr>
            <a:grpSpLocks noChangeAspect="1"/>
          </p:cNvGrpSpPr>
          <p:nvPr/>
        </p:nvGrpSpPr>
        <p:grpSpPr>
          <a:xfrm>
            <a:off x="867070" y="2780928"/>
            <a:ext cx="1941907" cy="1433572"/>
            <a:chOff x="2994025" y="1274763"/>
            <a:chExt cx="6203951" cy="4579937"/>
          </a:xfrm>
        </p:grpSpPr>
        <p:sp>
          <p:nvSpPr>
            <p:cNvPr id="407" name="iṡḷídê">
              <a:extLst>
                <a:ext uri="{FF2B5EF4-FFF2-40B4-BE49-F238E27FC236}">
                  <a16:creationId xmlns:a16="http://schemas.microsoft.com/office/drawing/2014/main" id="{B0D4C18F-E6E7-4F1F-B6E6-992C61D89264}"/>
                </a:ext>
              </a:extLst>
            </p:cNvPr>
            <p:cNvSpPr/>
            <p:nvPr/>
          </p:nvSpPr>
          <p:spPr bwMode="auto">
            <a:xfrm>
              <a:off x="5121275" y="1401763"/>
              <a:ext cx="225425" cy="334962"/>
            </a:xfrm>
            <a:custGeom>
              <a:avLst/>
              <a:gdLst>
                <a:gd name="T0" fmla="*/ 2 w 110"/>
                <a:gd name="T1" fmla="*/ 0 h 163"/>
                <a:gd name="T2" fmla="*/ 57 w 110"/>
                <a:gd name="T3" fmla="*/ 33 h 163"/>
                <a:gd name="T4" fmla="*/ 89 w 110"/>
                <a:gd name="T5" fmla="*/ 149 h 163"/>
                <a:gd name="T6" fmla="*/ 83 w 110"/>
                <a:gd name="T7" fmla="*/ 162 h 163"/>
                <a:gd name="T8" fmla="*/ 0 w 110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63">
                  <a:moveTo>
                    <a:pt x="2" y="0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96" y="58"/>
                    <a:pt x="110" y="108"/>
                    <a:pt x="89" y="149"/>
                  </a:cubicBezTo>
                  <a:cubicBezTo>
                    <a:pt x="85" y="158"/>
                    <a:pt x="82" y="163"/>
                    <a:pt x="83" y="162"/>
                  </a:cubicBezTo>
                  <a:cubicBezTo>
                    <a:pt x="85" y="160"/>
                    <a:pt x="0" y="0"/>
                    <a:pt x="0" y="0"/>
                  </a:cubicBezTo>
                </a:path>
              </a:pathLst>
            </a:custGeom>
            <a:solidFill>
              <a:srgbClr val="7C4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8" name="îšľíḋè">
              <a:extLst>
                <a:ext uri="{FF2B5EF4-FFF2-40B4-BE49-F238E27FC236}">
                  <a16:creationId xmlns:a16="http://schemas.microsoft.com/office/drawing/2014/main" id="{3D53D22D-AD8C-41F5-ACC6-13AE79AD40B2}"/>
                </a:ext>
              </a:extLst>
            </p:cNvPr>
            <p:cNvSpPr/>
            <p:nvPr/>
          </p:nvSpPr>
          <p:spPr bwMode="auto">
            <a:xfrm>
              <a:off x="4683125" y="2003425"/>
              <a:ext cx="250825" cy="463550"/>
            </a:xfrm>
            <a:custGeom>
              <a:avLst/>
              <a:gdLst>
                <a:gd name="T0" fmla="*/ 75 w 122"/>
                <a:gd name="T1" fmla="*/ 226 h 226"/>
                <a:gd name="T2" fmla="*/ 47 w 122"/>
                <a:gd name="T3" fmla="*/ 226 h 226"/>
                <a:gd name="T4" fmla="*/ 0 w 122"/>
                <a:gd name="T5" fmla="*/ 179 h 226"/>
                <a:gd name="T6" fmla="*/ 0 w 122"/>
                <a:gd name="T7" fmla="*/ 47 h 226"/>
                <a:gd name="T8" fmla="*/ 47 w 122"/>
                <a:gd name="T9" fmla="*/ 0 h 226"/>
                <a:gd name="T10" fmla="*/ 75 w 122"/>
                <a:gd name="T11" fmla="*/ 0 h 226"/>
                <a:gd name="T12" fmla="*/ 122 w 122"/>
                <a:gd name="T13" fmla="*/ 47 h 226"/>
                <a:gd name="T14" fmla="*/ 122 w 122"/>
                <a:gd name="T15" fmla="*/ 179 h 226"/>
                <a:gd name="T16" fmla="*/ 75 w 122"/>
                <a:gd name="T1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226">
                  <a:moveTo>
                    <a:pt x="75" y="226"/>
                  </a:moveTo>
                  <a:cubicBezTo>
                    <a:pt x="47" y="226"/>
                    <a:pt x="47" y="226"/>
                    <a:pt x="47" y="226"/>
                  </a:cubicBezTo>
                  <a:cubicBezTo>
                    <a:pt x="21" y="226"/>
                    <a:pt x="0" y="205"/>
                    <a:pt x="0" y="17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01" y="0"/>
                    <a:pt x="122" y="21"/>
                    <a:pt x="122" y="47"/>
                  </a:cubicBezTo>
                  <a:cubicBezTo>
                    <a:pt x="122" y="179"/>
                    <a:pt x="122" y="179"/>
                    <a:pt x="122" y="179"/>
                  </a:cubicBezTo>
                  <a:cubicBezTo>
                    <a:pt x="122" y="205"/>
                    <a:pt x="101" y="226"/>
                    <a:pt x="75" y="226"/>
                  </a:cubicBezTo>
                </a:path>
              </a:pathLst>
            </a:custGeom>
            <a:solidFill>
              <a:srgbClr val="FCB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9" name="íšľíḓe">
              <a:extLst>
                <a:ext uri="{FF2B5EF4-FFF2-40B4-BE49-F238E27FC236}">
                  <a16:creationId xmlns:a16="http://schemas.microsoft.com/office/drawing/2014/main" id="{4AA496B1-068C-4F9B-B476-B6EDDF86151F}"/>
                </a:ext>
              </a:extLst>
            </p:cNvPr>
            <p:cNvSpPr/>
            <p:nvPr/>
          </p:nvSpPr>
          <p:spPr bwMode="auto">
            <a:xfrm>
              <a:off x="4471988" y="1323975"/>
              <a:ext cx="820738" cy="812800"/>
            </a:xfrm>
            <a:custGeom>
              <a:avLst/>
              <a:gdLst>
                <a:gd name="T0" fmla="*/ 399 w 400"/>
                <a:gd name="T1" fmla="*/ 200 h 396"/>
                <a:gd name="T2" fmla="*/ 350 w 400"/>
                <a:gd name="T3" fmla="*/ 240 h 396"/>
                <a:gd name="T4" fmla="*/ 358 w 400"/>
                <a:gd name="T5" fmla="*/ 263 h 396"/>
                <a:gd name="T6" fmla="*/ 351 w 400"/>
                <a:gd name="T7" fmla="*/ 274 h 396"/>
                <a:gd name="T8" fmla="*/ 287 w 400"/>
                <a:gd name="T9" fmla="*/ 379 h 396"/>
                <a:gd name="T10" fmla="*/ 203 w 400"/>
                <a:gd name="T11" fmla="*/ 391 h 396"/>
                <a:gd name="T12" fmla="*/ 161 w 400"/>
                <a:gd name="T13" fmla="*/ 392 h 396"/>
                <a:gd name="T14" fmla="*/ 99 w 400"/>
                <a:gd name="T15" fmla="*/ 387 h 396"/>
                <a:gd name="T16" fmla="*/ 82 w 400"/>
                <a:gd name="T17" fmla="*/ 375 h 396"/>
                <a:gd name="T18" fmla="*/ 56 w 400"/>
                <a:gd name="T19" fmla="*/ 342 h 396"/>
                <a:gd name="T20" fmla="*/ 47 w 400"/>
                <a:gd name="T21" fmla="*/ 327 h 396"/>
                <a:gd name="T22" fmla="*/ 2 w 400"/>
                <a:gd name="T23" fmla="*/ 172 h 396"/>
                <a:gd name="T24" fmla="*/ 221 w 400"/>
                <a:gd name="T25" fmla="*/ 8 h 396"/>
                <a:gd name="T26" fmla="*/ 230 w 400"/>
                <a:gd name="T27" fmla="*/ 9 h 396"/>
                <a:gd name="T28" fmla="*/ 375 w 400"/>
                <a:gd name="T29" fmla="*/ 93 h 396"/>
                <a:gd name="T30" fmla="*/ 380 w 400"/>
                <a:gd name="T31" fmla="*/ 100 h 396"/>
                <a:gd name="T32" fmla="*/ 380 w 400"/>
                <a:gd name="T33" fmla="*/ 100 h 396"/>
                <a:gd name="T34" fmla="*/ 395 w 400"/>
                <a:gd name="T35" fmla="*/ 179 h 396"/>
                <a:gd name="T36" fmla="*/ 399 w 400"/>
                <a:gd name="T37" fmla="*/ 20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0" h="396">
                  <a:moveTo>
                    <a:pt x="399" y="200"/>
                  </a:moveTo>
                  <a:cubicBezTo>
                    <a:pt x="400" y="211"/>
                    <a:pt x="350" y="229"/>
                    <a:pt x="350" y="240"/>
                  </a:cubicBezTo>
                  <a:cubicBezTo>
                    <a:pt x="358" y="263"/>
                    <a:pt x="358" y="263"/>
                    <a:pt x="358" y="263"/>
                  </a:cubicBezTo>
                  <a:cubicBezTo>
                    <a:pt x="297" y="240"/>
                    <a:pt x="351" y="274"/>
                    <a:pt x="351" y="274"/>
                  </a:cubicBezTo>
                  <a:cubicBezTo>
                    <a:pt x="332" y="328"/>
                    <a:pt x="339" y="358"/>
                    <a:pt x="287" y="379"/>
                  </a:cubicBezTo>
                  <a:cubicBezTo>
                    <a:pt x="261" y="389"/>
                    <a:pt x="233" y="394"/>
                    <a:pt x="203" y="391"/>
                  </a:cubicBezTo>
                  <a:cubicBezTo>
                    <a:pt x="188" y="390"/>
                    <a:pt x="175" y="391"/>
                    <a:pt x="161" y="392"/>
                  </a:cubicBezTo>
                  <a:cubicBezTo>
                    <a:pt x="138" y="394"/>
                    <a:pt x="118" y="396"/>
                    <a:pt x="99" y="387"/>
                  </a:cubicBezTo>
                  <a:cubicBezTo>
                    <a:pt x="93" y="385"/>
                    <a:pt x="88" y="381"/>
                    <a:pt x="82" y="375"/>
                  </a:cubicBezTo>
                  <a:cubicBezTo>
                    <a:pt x="72" y="365"/>
                    <a:pt x="63" y="354"/>
                    <a:pt x="56" y="342"/>
                  </a:cubicBezTo>
                  <a:cubicBezTo>
                    <a:pt x="53" y="337"/>
                    <a:pt x="50" y="332"/>
                    <a:pt x="47" y="327"/>
                  </a:cubicBezTo>
                  <a:cubicBezTo>
                    <a:pt x="32" y="297"/>
                    <a:pt x="0" y="208"/>
                    <a:pt x="2" y="172"/>
                  </a:cubicBezTo>
                  <a:cubicBezTo>
                    <a:pt x="9" y="69"/>
                    <a:pt x="108" y="0"/>
                    <a:pt x="221" y="8"/>
                  </a:cubicBezTo>
                  <a:cubicBezTo>
                    <a:pt x="224" y="8"/>
                    <a:pt x="227" y="8"/>
                    <a:pt x="230" y="9"/>
                  </a:cubicBezTo>
                  <a:cubicBezTo>
                    <a:pt x="291" y="13"/>
                    <a:pt x="343" y="45"/>
                    <a:pt x="375" y="93"/>
                  </a:cubicBezTo>
                  <a:cubicBezTo>
                    <a:pt x="377" y="95"/>
                    <a:pt x="379" y="98"/>
                    <a:pt x="380" y="100"/>
                  </a:cubicBezTo>
                  <a:cubicBezTo>
                    <a:pt x="380" y="100"/>
                    <a:pt x="380" y="100"/>
                    <a:pt x="380" y="100"/>
                  </a:cubicBezTo>
                  <a:cubicBezTo>
                    <a:pt x="390" y="115"/>
                    <a:pt x="395" y="179"/>
                    <a:pt x="395" y="179"/>
                  </a:cubicBezTo>
                  <a:cubicBezTo>
                    <a:pt x="397" y="186"/>
                    <a:pt x="398" y="193"/>
                    <a:pt x="399" y="200"/>
                  </a:cubicBezTo>
                </a:path>
              </a:pathLst>
            </a:custGeom>
            <a:solidFill>
              <a:srgbClr val="7C4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0" name="îşḻíḓê">
              <a:extLst>
                <a:ext uri="{FF2B5EF4-FFF2-40B4-BE49-F238E27FC236}">
                  <a16:creationId xmlns:a16="http://schemas.microsoft.com/office/drawing/2014/main" id="{DEC05BD6-A6F5-4F47-B849-C2E15DF1BDE5}"/>
                </a:ext>
              </a:extLst>
            </p:cNvPr>
            <p:cNvSpPr/>
            <p:nvPr/>
          </p:nvSpPr>
          <p:spPr bwMode="auto">
            <a:xfrm>
              <a:off x="4633913" y="1462088"/>
              <a:ext cx="647700" cy="822325"/>
            </a:xfrm>
            <a:custGeom>
              <a:avLst/>
              <a:gdLst>
                <a:gd name="T0" fmla="*/ 315 w 316"/>
                <a:gd name="T1" fmla="*/ 166 h 401"/>
                <a:gd name="T2" fmla="*/ 314 w 316"/>
                <a:gd name="T3" fmla="*/ 194 h 401"/>
                <a:gd name="T4" fmla="*/ 311 w 316"/>
                <a:gd name="T5" fmla="*/ 241 h 401"/>
                <a:gd name="T6" fmla="*/ 308 w 316"/>
                <a:gd name="T7" fmla="*/ 258 h 401"/>
                <a:gd name="T8" fmla="*/ 302 w 316"/>
                <a:gd name="T9" fmla="*/ 311 h 401"/>
                <a:gd name="T10" fmla="*/ 178 w 316"/>
                <a:gd name="T11" fmla="*/ 400 h 401"/>
                <a:gd name="T12" fmla="*/ 172 w 316"/>
                <a:gd name="T13" fmla="*/ 400 h 401"/>
                <a:gd name="T14" fmla="*/ 150 w 316"/>
                <a:gd name="T15" fmla="*/ 401 h 401"/>
                <a:gd name="T16" fmla="*/ 129 w 316"/>
                <a:gd name="T17" fmla="*/ 398 h 401"/>
                <a:gd name="T18" fmla="*/ 91 w 316"/>
                <a:gd name="T19" fmla="*/ 386 h 401"/>
                <a:gd name="T20" fmla="*/ 91 w 316"/>
                <a:gd name="T21" fmla="*/ 386 h 401"/>
                <a:gd name="T22" fmla="*/ 20 w 316"/>
                <a:gd name="T23" fmla="*/ 320 h 401"/>
                <a:gd name="T24" fmla="*/ 0 w 316"/>
                <a:gd name="T25" fmla="*/ 249 h 401"/>
                <a:gd name="T26" fmla="*/ 0 w 316"/>
                <a:gd name="T27" fmla="*/ 244 h 401"/>
                <a:gd name="T28" fmla="*/ 0 w 316"/>
                <a:gd name="T29" fmla="*/ 237 h 401"/>
                <a:gd name="T30" fmla="*/ 0 w 316"/>
                <a:gd name="T31" fmla="*/ 236 h 401"/>
                <a:gd name="T32" fmla="*/ 0 w 316"/>
                <a:gd name="T33" fmla="*/ 231 h 401"/>
                <a:gd name="T34" fmla="*/ 1 w 316"/>
                <a:gd name="T35" fmla="*/ 218 h 401"/>
                <a:gd name="T36" fmla="*/ 3 w 316"/>
                <a:gd name="T37" fmla="*/ 172 h 401"/>
                <a:gd name="T38" fmla="*/ 4 w 316"/>
                <a:gd name="T39" fmla="*/ 171 h 401"/>
                <a:gd name="T40" fmla="*/ 4 w 316"/>
                <a:gd name="T41" fmla="*/ 171 h 401"/>
                <a:gd name="T42" fmla="*/ 4 w 316"/>
                <a:gd name="T43" fmla="*/ 163 h 401"/>
                <a:gd name="T44" fmla="*/ 4 w 316"/>
                <a:gd name="T45" fmla="*/ 156 h 401"/>
                <a:gd name="T46" fmla="*/ 5 w 316"/>
                <a:gd name="T47" fmla="*/ 150 h 401"/>
                <a:gd name="T48" fmla="*/ 5 w 316"/>
                <a:gd name="T49" fmla="*/ 148 h 401"/>
                <a:gd name="T50" fmla="*/ 11 w 316"/>
                <a:gd name="T51" fmla="*/ 118 h 401"/>
                <a:gd name="T52" fmla="*/ 18 w 316"/>
                <a:gd name="T53" fmla="*/ 98 h 401"/>
                <a:gd name="T54" fmla="*/ 19 w 316"/>
                <a:gd name="T55" fmla="*/ 95 h 401"/>
                <a:gd name="T56" fmla="*/ 28 w 316"/>
                <a:gd name="T57" fmla="*/ 79 h 401"/>
                <a:gd name="T58" fmla="*/ 28 w 316"/>
                <a:gd name="T59" fmla="*/ 79 h 401"/>
                <a:gd name="T60" fmla="*/ 72 w 316"/>
                <a:gd name="T61" fmla="*/ 31 h 401"/>
                <a:gd name="T62" fmla="*/ 83 w 316"/>
                <a:gd name="T63" fmla="*/ 24 h 401"/>
                <a:gd name="T64" fmla="*/ 173 w 316"/>
                <a:gd name="T65" fmla="*/ 2 h 401"/>
                <a:gd name="T66" fmla="*/ 242 w 316"/>
                <a:gd name="T67" fmla="*/ 25 h 401"/>
                <a:gd name="T68" fmla="*/ 278 w 316"/>
                <a:gd name="T69" fmla="*/ 54 h 401"/>
                <a:gd name="T70" fmla="*/ 309 w 316"/>
                <a:gd name="T71" fmla="*/ 109 h 401"/>
                <a:gd name="T72" fmla="*/ 310 w 316"/>
                <a:gd name="T73" fmla="*/ 112 h 401"/>
                <a:gd name="T74" fmla="*/ 314 w 316"/>
                <a:gd name="T75" fmla="*/ 133 h 401"/>
                <a:gd name="T76" fmla="*/ 315 w 316"/>
                <a:gd name="T77" fmla="*/ 166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6" h="401">
                  <a:moveTo>
                    <a:pt x="315" y="166"/>
                  </a:moveTo>
                  <a:cubicBezTo>
                    <a:pt x="314" y="194"/>
                    <a:pt x="314" y="194"/>
                    <a:pt x="314" y="194"/>
                  </a:cubicBezTo>
                  <a:cubicBezTo>
                    <a:pt x="311" y="241"/>
                    <a:pt x="311" y="241"/>
                    <a:pt x="311" y="241"/>
                  </a:cubicBezTo>
                  <a:cubicBezTo>
                    <a:pt x="308" y="258"/>
                    <a:pt x="308" y="258"/>
                    <a:pt x="308" y="258"/>
                  </a:cubicBezTo>
                  <a:cubicBezTo>
                    <a:pt x="307" y="265"/>
                    <a:pt x="304" y="304"/>
                    <a:pt x="302" y="311"/>
                  </a:cubicBezTo>
                  <a:cubicBezTo>
                    <a:pt x="289" y="377"/>
                    <a:pt x="246" y="391"/>
                    <a:pt x="178" y="400"/>
                  </a:cubicBezTo>
                  <a:cubicBezTo>
                    <a:pt x="176" y="400"/>
                    <a:pt x="174" y="400"/>
                    <a:pt x="172" y="400"/>
                  </a:cubicBezTo>
                  <a:cubicBezTo>
                    <a:pt x="165" y="401"/>
                    <a:pt x="158" y="401"/>
                    <a:pt x="150" y="401"/>
                  </a:cubicBezTo>
                  <a:cubicBezTo>
                    <a:pt x="143" y="400"/>
                    <a:pt x="136" y="399"/>
                    <a:pt x="129" y="398"/>
                  </a:cubicBezTo>
                  <a:cubicBezTo>
                    <a:pt x="116" y="396"/>
                    <a:pt x="103" y="391"/>
                    <a:pt x="91" y="386"/>
                  </a:cubicBezTo>
                  <a:cubicBezTo>
                    <a:pt x="91" y="386"/>
                    <a:pt x="91" y="386"/>
                    <a:pt x="91" y="386"/>
                  </a:cubicBezTo>
                  <a:cubicBezTo>
                    <a:pt x="61" y="372"/>
                    <a:pt x="36" y="349"/>
                    <a:pt x="20" y="320"/>
                  </a:cubicBezTo>
                  <a:cubicBezTo>
                    <a:pt x="8" y="299"/>
                    <a:pt x="1" y="275"/>
                    <a:pt x="0" y="249"/>
                  </a:cubicBezTo>
                  <a:cubicBezTo>
                    <a:pt x="0" y="247"/>
                    <a:pt x="0" y="245"/>
                    <a:pt x="0" y="244"/>
                  </a:cubicBezTo>
                  <a:cubicBezTo>
                    <a:pt x="0" y="242"/>
                    <a:pt x="0" y="239"/>
                    <a:pt x="0" y="237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18"/>
                    <a:pt x="1" y="218"/>
                    <a:pt x="1" y="218"/>
                  </a:cubicBezTo>
                  <a:cubicBezTo>
                    <a:pt x="3" y="172"/>
                    <a:pt x="3" y="172"/>
                    <a:pt x="3" y="172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4" y="156"/>
                    <a:pt x="4" y="156"/>
                    <a:pt x="4" y="156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38"/>
                    <a:pt x="8" y="128"/>
                    <a:pt x="11" y="118"/>
                  </a:cubicBezTo>
                  <a:cubicBezTo>
                    <a:pt x="13" y="111"/>
                    <a:pt x="15" y="104"/>
                    <a:pt x="18" y="98"/>
                  </a:cubicBezTo>
                  <a:cubicBezTo>
                    <a:pt x="19" y="97"/>
                    <a:pt x="19" y="96"/>
                    <a:pt x="19" y="95"/>
                  </a:cubicBezTo>
                  <a:cubicBezTo>
                    <a:pt x="22" y="89"/>
                    <a:pt x="25" y="84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9" y="60"/>
                    <a:pt x="54" y="44"/>
                    <a:pt x="72" y="31"/>
                  </a:cubicBezTo>
                  <a:cubicBezTo>
                    <a:pt x="76" y="29"/>
                    <a:pt x="80" y="26"/>
                    <a:pt x="83" y="24"/>
                  </a:cubicBezTo>
                  <a:cubicBezTo>
                    <a:pt x="110" y="8"/>
                    <a:pt x="141" y="0"/>
                    <a:pt x="173" y="2"/>
                  </a:cubicBezTo>
                  <a:cubicBezTo>
                    <a:pt x="200" y="3"/>
                    <a:pt x="220" y="11"/>
                    <a:pt x="242" y="25"/>
                  </a:cubicBezTo>
                  <a:cubicBezTo>
                    <a:pt x="256" y="32"/>
                    <a:pt x="268" y="42"/>
                    <a:pt x="278" y="54"/>
                  </a:cubicBezTo>
                  <a:cubicBezTo>
                    <a:pt x="292" y="69"/>
                    <a:pt x="302" y="88"/>
                    <a:pt x="309" y="109"/>
                  </a:cubicBezTo>
                  <a:cubicBezTo>
                    <a:pt x="309" y="110"/>
                    <a:pt x="310" y="111"/>
                    <a:pt x="310" y="112"/>
                  </a:cubicBezTo>
                  <a:cubicBezTo>
                    <a:pt x="312" y="119"/>
                    <a:pt x="314" y="126"/>
                    <a:pt x="314" y="133"/>
                  </a:cubicBezTo>
                  <a:cubicBezTo>
                    <a:pt x="316" y="144"/>
                    <a:pt x="316" y="155"/>
                    <a:pt x="315" y="166"/>
                  </a:cubicBezTo>
                </a:path>
              </a:pathLst>
            </a:custGeom>
            <a:solidFill>
              <a:srgbClr val="FFC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1" name="îṧľíḓé">
              <a:extLst>
                <a:ext uri="{FF2B5EF4-FFF2-40B4-BE49-F238E27FC236}">
                  <a16:creationId xmlns:a16="http://schemas.microsoft.com/office/drawing/2014/main" id="{93EB6F8E-450F-4AA4-9E96-F0C118D73F0D}"/>
                </a:ext>
              </a:extLst>
            </p:cNvPr>
            <p:cNvSpPr/>
            <p:nvPr/>
          </p:nvSpPr>
          <p:spPr bwMode="auto">
            <a:xfrm>
              <a:off x="4459288" y="1274763"/>
              <a:ext cx="771525" cy="931862"/>
            </a:xfrm>
            <a:custGeom>
              <a:avLst/>
              <a:gdLst>
                <a:gd name="T0" fmla="*/ 343 w 376"/>
                <a:gd name="T1" fmla="*/ 117 h 454"/>
                <a:gd name="T2" fmla="*/ 285 w 376"/>
                <a:gd name="T3" fmla="*/ 243 h 454"/>
                <a:gd name="T4" fmla="*/ 282 w 376"/>
                <a:gd name="T5" fmla="*/ 289 h 454"/>
                <a:gd name="T6" fmla="*/ 275 w 376"/>
                <a:gd name="T7" fmla="*/ 310 h 454"/>
                <a:gd name="T8" fmla="*/ 260 w 376"/>
                <a:gd name="T9" fmla="*/ 322 h 454"/>
                <a:gd name="T10" fmla="*/ 244 w 376"/>
                <a:gd name="T11" fmla="*/ 306 h 454"/>
                <a:gd name="T12" fmla="*/ 244 w 376"/>
                <a:gd name="T13" fmla="*/ 305 h 454"/>
                <a:gd name="T14" fmla="*/ 245 w 376"/>
                <a:gd name="T15" fmla="*/ 271 h 454"/>
                <a:gd name="T16" fmla="*/ 228 w 376"/>
                <a:gd name="T17" fmla="*/ 316 h 454"/>
                <a:gd name="T18" fmla="*/ 174 w 376"/>
                <a:gd name="T19" fmla="*/ 403 h 454"/>
                <a:gd name="T20" fmla="*/ 106 w 376"/>
                <a:gd name="T21" fmla="*/ 454 h 454"/>
                <a:gd name="T22" fmla="*/ 0 w 376"/>
                <a:gd name="T23" fmla="*/ 247 h 454"/>
                <a:gd name="T24" fmla="*/ 2 w 376"/>
                <a:gd name="T25" fmla="*/ 211 h 454"/>
                <a:gd name="T26" fmla="*/ 8 w 376"/>
                <a:gd name="T27" fmla="*/ 179 h 454"/>
                <a:gd name="T28" fmla="*/ 293 w 376"/>
                <a:gd name="T29" fmla="*/ 69 h 454"/>
                <a:gd name="T30" fmla="*/ 343 w 376"/>
                <a:gd name="T31" fmla="*/ 11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6" h="454">
                  <a:moveTo>
                    <a:pt x="343" y="117"/>
                  </a:moveTo>
                  <a:cubicBezTo>
                    <a:pt x="376" y="208"/>
                    <a:pt x="289" y="201"/>
                    <a:pt x="285" y="243"/>
                  </a:cubicBezTo>
                  <a:cubicBezTo>
                    <a:pt x="285" y="248"/>
                    <a:pt x="283" y="255"/>
                    <a:pt x="282" y="289"/>
                  </a:cubicBezTo>
                  <a:cubicBezTo>
                    <a:pt x="275" y="310"/>
                    <a:pt x="275" y="310"/>
                    <a:pt x="275" y="310"/>
                  </a:cubicBezTo>
                  <a:cubicBezTo>
                    <a:pt x="273" y="317"/>
                    <a:pt x="267" y="322"/>
                    <a:pt x="260" y="322"/>
                  </a:cubicBezTo>
                  <a:cubicBezTo>
                    <a:pt x="251" y="322"/>
                    <a:pt x="244" y="315"/>
                    <a:pt x="244" y="306"/>
                  </a:cubicBezTo>
                  <a:cubicBezTo>
                    <a:pt x="244" y="305"/>
                    <a:pt x="244" y="305"/>
                    <a:pt x="244" y="305"/>
                  </a:cubicBezTo>
                  <a:cubicBezTo>
                    <a:pt x="245" y="271"/>
                    <a:pt x="245" y="271"/>
                    <a:pt x="245" y="271"/>
                  </a:cubicBezTo>
                  <a:cubicBezTo>
                    <a:pt x="228" y="316"/>
                    <a:pt x="228" y="316"/>
                    <a:pt x="228" y="316"/>
                  </a:cubicBezTo>
                  <a:cubicBezTo>
                    <a:pt x="216" y="349"/>
                    <a:pt x="197" y="378"/>
                    <a:pt x="174" y="403"/>
                  </a:cubicBezTo>
                  <a:cubicBezTo>
                    <a:pt x="154" y="424"/>
                    <a:pt x="132" y="441"/>
                    <a:pt x="106" y="454"/>
                  </a:cubicBezTo>
                  <a:cubicBezTo>
                    <a:pt x="106" y="454"/>
                    <a:pt x="0" y="391"/>
                    <a:pt x="0" y="247"/>
                  </a:cubicBezTo>
                  <a:cubicBezTo>
                    <a:pt x="0" y="235"/>
                    <a:pt x="0" y="223"/>
                    <a:pt x="2" y="211"/>
                  </a:cubicBezTo>
                  <a:cubicBezTo>
                    <a:pt x="3" y="199"/>
                    <a:pt x="5" y="189"/>
                    <a:pt x="8" y="179"/>
                  </a:cubicBezTo>
                  <a:cubicBezTo>
                    <a:pt x="52" y="0"/>
                    <a:pt x="272" y="61"/>
                    <a:pt x="293" y="69"/>
                  </a:cubicBezTo>
                  <a:cubicBezTo>
                    <a:pt x="315" y="77"/>
                    <a:pt x="343" y="117"/>
                    <a:pt x="343" y="117"/>
                  </a:cubicBezTo>
                </a:path>
              </a:pathLst>
            </a:custGeom>
            <a:solidFill>
              <a:srgbClr val="7C4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2" name="ïṡ1idè">
              <a:extLst>
                <a:ext uri="{FF2B5EF4-FFF2-40B4-BE49-F238E27FC236}">
                  <a16:creationId xmlns:a16="http://schemas.microsoft.com/office/drawing/2014/main" id="{6A086786-B3F8-43C2-82DC-7F92D8C33538}"/>
                </a:ext>
              </a:extLst>
            </p:cNvPr>
            <p:cNvSpPr/>
            <p:nvPr/>
          </p:nvSpPr>
          <p:spPr bwMode="auto">
            <a:xfrm>
              <a:off x="5257800" y="1881188"/>
              <a:ext cx="60325" cy="160337"/>
            </a:xfrm>
            <a:custGeom>
              <a:avLst/>
              <a:gdLst>
                <a:gd name="T0" fmla="*/ 30 w 30"/>
                <a:gd name="T1" fmla="*/ 58 h 78"/>
                <a:gd name="T2" fmla="*/ 30 w 30"/>
                <a:gd name="T3" fmla="*/ 60 h 78"/>
                <a:gd name="T4" fmla="*/ 0 w 30"/>
                <a:gd name="T5" fmla="*/ 77 h 78"/>
                <a:gd name="T6" fmla="*/ 3 w 30"/>
                <a:gd name="T7" fmla="*/ 0 h 78"/>
                <a:gd name="T8" fmla="*/ 30 w 30"/>
                <a:gd name="T9" fmla="*/ 5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78">
                  <a:moveTo>
                    <a:pt x="30" y="58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30" y="70"/>
                    <a:pt x="21" y="78"/>
                    <a:pt x="0" y="7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0" y="26"/>
                    <a:pt x="29" y="42"/>
                    <a:pt x="30" y="58"/>
                  </a:cubicBezTo>
                  <a:close/>
                </a:path>
              </a:pathLst>
            </a:custGeom>
            <a:solidFill>
              <a:srgbClr val="FFC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3" name="ïšľïḑe">
              <a:extLst>
                <a:ext uri="{FF2B5EF4-FFF2-40B4-BE49-F238E27FC236}">
                  <a16:creationId xmlns:a16="http://schemas.microsoft.com/office/drawing/2014/main" id="{79F7B1A6-3C45-42A6-84A6-908C5FCEF550}"/>
                </a:ext>
              </a:extLst>
            </p:cNvPr>
            <p:cNvSpPr/>
            <p:nvPr/>
          </p:nvSpPr>
          <p:spPr bwMode="auto">
            <a:xfrm>
              <a:off x="5180013" y="1768475"/>
              <a:ext cx="136525" cy="41275"/>
            </a:xfrm>
            <a:custGeom>
              <a:avLst/>
              <a:gdLst>
                <a:gd name="T0" fmla="*/ 57 w 67"/>
                <a:gd name="T1" fmla="*/ 20 h 20"/>
                <a:gd name="T2" fmla="*/ 9 w 67"/>
                <a:gd name="T3" fmla="*/ 20 h 20"/>
                <a:gd name="T4" fmla="*/ 0 w 67"/>
                <a:gd name="T5" fmla="*/ 10 h 20"/>
                <a:gd name="T6" fmla="*/ 9 w 67"/>
                <a:gd name="T7" fmla="*/ 0 h 20"/>
                <a:gd name="T8" fmla="*/ 57 w 67"/>
                <a:gd name="T9" fmla="*/ 0 h 20"/>
                <a:gd name="T10" fmla="*/ 67 w 67"/>
                <a:gd name="T11" fmla="*/ 10 h 20"/>
                <a:gd name="T12" fmla="*/ 57 w 6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20">
                  <a:moveTo>
                    <a:pt x="57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2" y="0"/>
                    <a:pt x="67" y="4"/>
                    <a:pt x="67" y="10"/>
                  </a:cubicBezTo>
                  <a:cubicBezTo>
                    <a:pt x="67" y="15"/>
                    <a:pt x="62" y="20"/>
                    <a:pt x="57" y="20"/>
                  </a:cubicBezTo>
                  <a:close/>
                </a:path>
              </a:pathLst>
            </a:custGeom>
            <a:solidFill>
              <a:srgbClr val="7C4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4" name="ïṣḻïdê">
              <a:extLst>
                <a:ext uri="{FF2B5EF4-FFF2-40B4-BE49-F238E27FC236}">
                  <a16:creationId xmlns:a16="http://schemas.microsoft.com/office/drawing/2014/main" id="{7BEA3040-9139-49A4-8A5E-3B81D3CB9EC3}"/>
                </a:ext>
              </a:extLst>
            </p:cNvPr>
            <p:cNvSpPr/>
            <p:nvPr/>
          </p:nvSpPr>
          <p:spPr bwMode="auto">
            <a:xfrm>
              <a:off x="5226050" y="1830388"/>
              <a:ext cx="28575" cy="50800"/>
            </a:xfrm>
            <a:custGeom>
              <a:avLst/>
              <a:gdLst>
                <a:gd name="T0" fmla="*/ 7 w 14"/>
                <a:gd name="T1" fmla="*/ 25 h 25"/>
                <a:gd name="T2" fmla="*/ 7 w 14"/>
                <a:gd name="T3" fmla="*/ 25 h 25"/>
                <a:gd name="T4" fmla="*/ 0 w 14"/>
                <a:gd name="T5" fmla="*/ 18 h 25"/>
                <a:gd name="T6" fmla="*/ 0 w 14"/>
                <a:gd name="T7" fmla="*/ 8 h 25"/>
                <a:gd name="T8" fmla="*/ 7 w 14"/>
                <a:gd name="T9" fmla="*/ 0 h 25"/>
                <a:gd name="T10" fmla="*/ 14 w 14"/>
                <a:gd name="T11" fmla="*/ 8 h 25"/>
                <a:gd name="T12" fmla="*/ 14 w 14"/>
                <a:gd name="T13" fmla="*/ 18 h 25"/>
                <a:gd name="T14" fmla="*/ 7 w 14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5">
                  <a:moveTo>
                    <a:pt x="7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3" y="25"/>
                    <a:pt x="0" y="22"/>
                    <a:pt x="0" y="1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" y="0"/>
                    <a:pt x="14" y="4"/>
                    <a:pt x="14" y="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22"/>
                    <a:pt x="11" y="25"/>
                    <a:pt x="7" y="25"/>
                  </a:cubicBezTo>
                  <a:close/>
                </a:path>
              </a:pathLst>
            </a:custGeom>
            <a:solidFill>
              <a:srgbClr val="081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5" name="îśḷîdé">
              <a:extLst>
                <a:ext uri="{FF2B5EF4-FFF2-40B4-BE49-F238E27FC236}">
                  <a16:creationId xmlns:a16="http://schemas.microsoft.com/office/drawing/2014/main" id="{92D33CF2-2247-410B-9287-DDCD445BEEFF}"/>
                </a:ext>
              </a:extLst>
            </p:cNvPr>
            <p:cNvSpPr/>
            <p:nvPr/>
          </p:nvSpPr>
          <p:spPr bwMode="auto">
            <a:xfrm>
              <a:off x="4459288" y="1641475"/>
              <a:ext cx="357188" cy="565150"/>
            </a:xfrm>
            <a:custGeom>
              <a:avLst/>
              <a:gdLst>
                <a:gd name="T0" fmla="*/ 8 w 174"/>
                <a:gd name="T1" fmla="*/ 0 h 275"/>
                <a:gd name="T2" fmla="*/ 8 w 174"/>
                <a:gd name="T3" fmla="*/ 0 h 275"/>
                <a:gd name="T4" fmla="*/ 2 w 174"/>
                <a:gd name="T5" fmla="*/ 32 h 275"/>
                <a:gd name="T6" fmla="*/ 0 w 174"/>
                <a:gd name="T7" fmla="*/ 68 h 275"/>
                <a:gd name="T8" fmla="*/ 106 w 174"/>
                <a:gd name="T9" fmla="*/ 275 h 275"/>
                <a:gd name="T10" fmla="*/ 174 w 174"/>
                <a:gd name="T11" fmla="*/ 224 h 275"/>
                <a:gd name="T12" fmla="*/ 56 w 174"/>
                <a:gd name="T13" fmla="*/ 121 h 275"/>
                <a:gd name="T14" fmla="*/ 8 w 174"/>
                <a:gd name="T15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275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10"/>
                    <a:pt x="3" y="20"/>
                    <a:pt x="2" y="32"/>
                  </a:cubicBezTo>
                  <a:cubicBezTo>
                    <a:pt x="0" y="44"/>
                    <a:pt x="0" y="56"/>
                    <a:pt x="0" y="68"/>
                  </a:cubicBezTo>
                  <a:cubicBezTo>
                    <a:pt x="0" y="212"/>
                    <a:pt x="106" y="275"/>
                    <a:pt x="106" y="275"/>
                  </a:cubicBezTo>
                  <a:cubicBezTo>
                    <a:pt x="132" y="262"/>
                    <a:pt x="154" y="245"/>
                    <a:pt x="174" y="224"/>
                  </a:cubicBezTo>
                  <a:cubicBezTo>
                    <a:pt x="157" y="219"/>
                    <a:pt x="104" y="199"/>
                    <a:pt x="56" y="121"/>
                  </a:cubicBezTo>
                  <a:cubicBezTo>
                    <a:pt x="25" y="69"/>
                    <a:pt x="12" y="28"/>
                    <a:pt x="8" y="0"/>
                  </a:cubicBezTo>
                </a:path>
              </a:pathLst>
            </a:custGeom>
            <a:solidFill>
              <a:srgbClr val="654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6" name="îşļïďè">
              <a:extLst>
                <a:ext uri="{FF2B5EF4-FFF2-40B4-BE49-F238E27FC236}">
                  <a16:creationId xmlns:a16="http://schemas.microsoft.com/office/drawing/2014/main" id="{6D7B86EB-C0F2-4783-8EF1-BDBA409892B1}"/>
                </a:ext>
              </a:extLst>
            </p:cNvPr>
            <p:cNvSpPr/>
            <p:nvPr/>
          </p:nvSpPr>
          <p:spPr bwMode="auto">
            <a:xfrm>
              <a:off x="4919663" y="1811338"/>
              <a:ext cx="338138" cy="519112"/>
            </a:xfrm>
            <a:custGeom>
              <a:avLst/>
              <a:gdLst>
                <a:gd name="T0" fmla="*/ 165 w 165"/>
                <a:gd name="T1" fmla="*/ 135 h 253"/>
                <a:gd name="T2" fmla="*/ 163 w 165"/>
                <a:gd name="T3" fmla="*/ 189 h 253"/>
                <a:gd name="T4" fmla="*/ 68 w 165"/>
                <a:gd name="T5" fmla="*/ 249 h 253"/>
                <a:gd name="T6" fmla="*/ 4 w 165"/>
                <a:gd name="T7" fmla="*/ 242 h 253"/>
                <a:gd name="T8" fmla="*/ 11 w 165"/>
                <a:gd name="T9" fmla="*/ 186 h 253"/>
                <a:gd name="T10" fmla="*/ 28 w 165"/>
                <a:gd name="T11" fmla="*/ 80 h 253"/>
                <a:gd name="T12" fmla="*/ 0 w 165"/>
                <a:gd name="T13" fmla="*/ 0 h 253"/>
                <a:gd name="T14" fmla="*/ 58 w 165"/>
                <a:gd name="T15" fmla="*/ 24 h 253"/>
                <a:gd name="T16" fmla="*/ 58 w 165"/>
                <a:gd name="T17" fmla="*/ 24 h 253"/>
                <a:gd name="T18" fmla="*/ 163 w 165"/>
                <a:gd name="T19" fmla="*/ 136 h 253"/>
                <a:gd name="T20" fmla="*/ 165 w 165"/>
                <a:gd name="T21" fmla="*/ 13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5" h="253">
                  <a:moveTo>
                    <a:pt x="165" y="135"/>
                  </a:moveTo>
                  <a:cubicBezTo>
                    <a:pt x="163" y="189"/>
                    <a:pt x="163" y="189"/>
                    <a:pt x="163" y="189"/>
                  </a:cubicBezTo>
                  <a:cubicBezTo>
                    <a:pt x="163" y="235"/>
                    <a:pt x="109" y="253"/>
                    <a:pt x="68" y="249"/>
                  </a:cubicBezTo>
                  <a:cubicBezTo>
                    <a:pt x="4" y="242"/>
                    <a:pt x="4" y="242"/>
                    <a:pt x="4" y="242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4" y="88"/>
                    <a:pt x="99" y="139"/>
                    <a:pt x="163" y="136"/>
                  </a:cubicBezTo>
                  <a:lnTo>
                    <a:pt x="165" y="135"/>
                  </a:lnTo>
                  <a:close/>
                </a:path>
              </a:pathLst>
            </a:custGeom>
            <a:solidFill>
              <a:srgbClr val="7C4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7" name="îṡlïḍê">
              <a:extLst>
                <a:ext uri="{FF2B5EF4-FFF2-40B4-BE49-F238E27FC236}">
                  <a16:creationId xmlns:a16="http://schemas.microsoft.com/office/drawing/2014/main" id="{A59595B4-8955-479C-B35D-3632B1EAF7EB}"/>
                </a:ext>
              </a:extLst>
            </p:cNvPr>
            <p:cNvSpPr/>
            <p:nvPr/>
          </p:nvSpPr>
          <p:spPr bwMode="auto">
            <a:xfrm>
              <a:off x="4857750" y="1808163"/>
              <a:ext cx="119063" cy="177800"/>
            </a:xfrm>
            <a:custGeom>
              <a:avLst/>
              <a:gdLst>
                <a:gd name="T0" fmla="*/ 47 w 58"/>
                <a:gd name="T1" fmla="*/ 0 h 87"/>
                <a:gd name="T2" fmla="*/ 58 w 58"/>
                <a:gd name="T3" fmla="*/ 12 h 87"/>
                <a:gd name="T4" fmla="*/ 58 w 58"/>
                <a:gd name="T5" fmla="*/ 52 h 87"/>
                <a:gd name="T6" fmla="*/ 58 w 58"/>
                <a:gd name="T7" fmla="*/ 87 h 87"/>
                <a:gd name="T8" fmla="*/ 44 w 58"/>
                <a:gd name="T9" fmla="*/ 87 h 87"/>
                <a:gd name="T10" fmla="*/ 41 w 58"/>
                <a:gd name="T11" fmla="*/ 87 h 87"/>
                <a:gd name="T12" fmla="*/ 0 w 58"/>
                <a:gd name="T13" fmla="*/ 42 h 87"/>
                <a:gd name="T14" fmla="*/ 13 w 58"/>
                <a:gd name="T15" fmla="*/ 12 h 87"/>
                <a:gd name="T16" fmla="*/ 41 w 58"/>
                <a:gd name="T17" fmla="*/ 0 h 87"/>
                <a:gd name="T18" fmla="*/ 41 w 58"/>
                <a:gd name="T19" fmla="*/ 0 h 87"/>
                <a:gd name="T20" fmla="*/ 44 w 58"/>
                <a:gd name="T21" fmla="*/ 0 h 87"/>
                <a:gd name="T22" fmla="*/ 47 w 58"/>
                <a:gd name="T2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87">
                  <a:moveTo>
                    <a:pt x="47" y="0"/>
                  </a:moveTo>
                  <a:cubicBezTo>
                    <a:pt x="53" y="0"/>
                    <a:pt x="58" y="5"/>
                    <a:pt x="58" y="1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43" y="87"/>
                    <a:pt x="42" y="87"/>
                    <a:pt x="41" y="87"/>
                  </a:cubicBezTo>
                  <a:cubicBezTo>
                    <a:pt x="18" y="85"/>
                    <a:pt x="0" y="65"/>
                    <a:pt x="0" y="42"/>
                  </a:cubicBezTo>
                  <a:cubicBezTo>
                    <a:pt x="0" y="30"/>
                    <a:pt x="5" y="20"/>
                    <a:pt x="13" y="12"/>
                  </a:cubicBezTo>
                  <a:cubicBezTo>
                    <a:pt x="20" y="5"/>
                    <a:pt x="30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0"/>
                    <a:pt x="44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CB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8" name="iśḷiḑê">
              <a:extLst>
                <a:ext uri="{FF2B5EF4-FFF2-40B4-BE49-F238E27FC236}">
                  <a16:creationId xmlns:a16="http://schemas.microsoft.com/office/drawing/2014/main" id="{49125876-D351-4A45-ABE0-C7B51F3FD968}"/>
                </a:ext>
              </a:extLst>
            </p:cNvPr>
            <p:cNvSpPr/>
            <p:nvPr/>
          </p:nvSpPr>
          <p:spPr bwMode="auto">
            <a:xfrm>
              <a:off x="4105275" y="4213225"/>
              <a:ext cx="758825" cy="139700"/>
            </a:xfrm>
            <a:prstGeom prst="rect">
              <a:avLst/>
            </a:prstGeom>
            <a:solidFill>
              <a:srgbClr val="081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9" name="ïŝľïḍe">
              <a:extLst>
                <a:ext uri="{FF2B5EF4-FFF2-40B4-BE49-F238E27FC236}">
                  <a16:creationId xmlns:a16="http://schemas.microsoft.com/office/drawing/2014/main" id="{3CFD0AE1-0A4F-490A-9D43-CA1777D23C81}"/>
                </a:ext>
              </a:extLst>
            </p:cNvPr>
            <p:cNvSpPr/>
            <p:nvPr/>
          </p:nvSpPr>
          <p:spPr bwMode="auto">
            <a:xfrm>
              <a:off x="3846513" y="5519738"/>
              <a:ext cx="0" cy="53975"/>
            </a:xfrm>
            <a:custGeom>
              <a:avLst/>
              <a:gdLst>
                <a:gd name="T0" fmla="*/ 0 h 34"/>
                <a:gd name="T1" fmla="*/ 34 h 34"/>
                <a:gd name="T2" fmla="*/ 0 h 3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">
                  <a:moveTo>
                    <a:pt x="0" y="0"/>
                  </a:move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0" name="ïšḷíḓè">
              <a:extLst>
                <a:ext uri="{FF2B5EF4-FFF2-40B4-BE49-F238E27FC236}">
                  <a16:creationId xmlns:a16="http://schemas.microsoft.com/office/drawing/2014/main" id="{319A9634-9FC8-477C-8051-8E48F5C5D91A}"/>
                </a:ext>
              </a:extLst>
            </p:cNvPr>
            <p:cNvSpPr/>
            <p:nvPr/>
          </p:nvSpPr>
          <p:spPr bwMode="auto">
            <a:xfrm>
              <a:off x="3846513" y="5519738"/>
              <a:ext cx="0" cy="5397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1" name="ïṡľîḍe">
              <a:extLst>
                <a:ext uri="{FF2B5EF4-FFF2-40B4-BE49-F238E27FC236}">
                  <a16:creationId xmlns:a16="http://schemas.microsoft.com/office/drawing/2014/main" id="{569CAF61-46DC-4263-9CBA-891C59B6BF5C}"/>
                </a:ext>
              </a:extLst>
            </p:cNvPr>
            <p:cNvSpPr/>
            <p:nvPr/>
          </p:nvSpPr>
          <p:spPr bwMode="auto">
            <a:xfrm>
              <a:off x="7008813" y="4225925"/>
              <a:ext cx="696913" cy="139700"/>
            </a:xfrm>
            <a:prstGeom prst="rect">
              <a:avLst/>
            </a:prstGeom>
            <a:solidFill>
              <a:srgbClr val="716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2" name="ïšḻide">
              <a:extLst>
                <a:ext uri="{FF2B5EF4-FFF2-40B4-BE49-F238E27FC236}">
                  <a16:creationId xmlns:a16="http://schemas.microsoft.com/office/drawing/2014/main" id="{77E9347F-1512-43C7-AD0C-1F9B8F3382CD}"/>
                </a:ext>
              </a:extLst>
            </p:cNvPr>
            <p:cNvSpPr/>
            <p:nvPr/>
          </p:nvSpPr>
          <p:spPr bwMode="auto">
            <a:xfrm>
              <a:off x="7593013" y="3748088"/>
              <a:ext cx="157163" cy="1973262"/>
            </a:xfrm>
            <a:prstGeom prst="rect">
              <a:avLst/>
            </a:prstGeom>
            <a:solidFill>
              <a:srgbClr val="716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3" name="ïşliḑê">
              <a:extLst>
                <a:ext uri="{FF2B5EF4-FFF2-40B4-BE49-F238E27FC236}">
                  <a16:creationId xmlns:a16="http://schemas.microsoft.com/office/drawing/2014/main" id="{1C0E558E-0574-4220-A8C9-3E5D1490D4EC}"/>
                </a:ext>
              </a:extLst>
            </p:cNvPr>
            <p:cNvSpPr/>
            <p:nvPr/>
          </p:nvSpPr>
          <p:spPr bwMode="auto">
            <a:xfrm>
              <a:off x="6956425" y="3738563"/>
              <a:ext cx="158750" cy="1982787"/>
            </a:xfrm>
            <a:prstGeom prst="rect">
              <a:avLst/>
            </a:prstGeom>
            <a:solidFill>
              <a:srgbClr val="B1A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4" name="iṩḷïḓè">
              <a:extLst>
                <a:ext uri="{FF2B5EF4-FFF2-40B4-BE49-F238E27FC236}">
                  <a16:creationId xmlns:a16="http://schemas.microsoft.com/office/drawing/2014/main" id="{2B915DAD-761F-45F0-B56A-CCD352EF8FFD}"/>
                </a:ext>
              </a:extLst>
            </p:cNvPr>
            <p:cNvSpPr/>
            <p:nvPr/>
          </p:nvSpPr>
          <p:spPr bwMode="auto">
            <a:xfrm>
              <a:off x="6956425" y="3657600"/>
              <a:ext cx="158750" cy="846137"/>
            </a:xfrm>
            <a:prstGeom prst="rect">
              <a:avLst/>
            </a:prstGeom>
            <a:solidFill>
              <a:srgbClr val="716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5" name="išľíde">
              <a:extLst>
                <a:ext uri="{FF2B5EF4-FFF2-40B4-BE49-F238E27FC236}">
                  <a16:creationId xmlns:a16="http://schemas.microsoft.com/office/drawing/2014/main" id="{C244098F-C4BF-464B-A19E-C70795962A9C}"/>
                </a:ext>
              </a:extLst>
            </p:cNvPr>
            <p:cNvSpPr/>
            <p:nvPr/>
          </p:nvSpPr>
          <p:spPr bwMode="auto">
            <a:xfrm>
              <a:off x="3214688" y="4225925"/>
              <a:ext cx="695325" cy="139700"/>
            </a:xfrm>
            <a:prstGeom prst="rect">
              <a:avLst/>
            </a:prstGeom>
            <a:solidFill>
              <a:srgbClr val="716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6" name="îśļïďê">
              <a:extLst>
                <a:ext uri="{FF2B5EF4-FFF2-40B4-BE49-F238E27FC236}">
                  <a16:creationId xmlns:a16="http://schemas.microsoft.com/office/drawing/2014/main" id="{32FCA039-4290-4503-A34A-C4052D42217F}"/>
                </a:ext>
              </a:extLst>
            </p:cNvPr>
            <p:cNvSpPr/>
            <p:nvPr/>
          </p:nvSpPr>
          <p:spPr bwMode="auto">
            <a:xfrm>
              <a:off x="3797300" y="3748088"/>
              <a:ext cx="160338" cy="1973262"/>
            </a:xfrm>
            <a:prstGeom prst="rect">
              <a:avLst/>
            </a:prstGeom>
            <a:solidFill>
              <a:srgbClr val="716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7" name="íŝḷîḋé">
              <a:extLst>
                <a:ext uri="{FF2B5EF4-FFF2-40B4-BE49-F238E27FC236}">
                  <a16:creationId xmlns:a16="http://schemas.microsoft.com/office/drawing/2014/main" id="{8D42F138-57D2-4662-89DA-E4CE4A5C4E77}"/>
                </a:ext>
              </a:extLst>
            </p:cNvPr>
            <p:cNvSpPr/>
            <p:nvPr/>
          </p:nvSpPr>
          <p:spPr bwMode="auto">
            <a:xfrm>
              <a:off x="3162300" y="3738563"/>
              <a:ext cx="160338" cy="1982787"/>
            </a:xfrm>
            <a:prstGeom prst="rect">
              <a:avLst/>
            </a:prstGeom>
            <a:solidFill>
              <a:srgbClr val="716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8" name="ïŝļiďé">
              <a:extLst>
                <a:ext uri="{FF2B5EF4-FFF2-40B4-BE49-F238E27FC236}">
                  <a16:creationId xmlns:a16="http://schemas.microsoft.com/office/drawing/2014/main" id="{1497F640-C66B-436D-91E2-9DDFE961E9B7}"/>
                </a:ext>
              </a:extLst>
            </p:cNvPr>
            <p:cNvSpPr/>
            <p:nvPr/>
          </p:nvSpPr>
          <p:spPr bwMode="auto">
            <a:xfrm>
              <a:off x="6089650" y="2422525"/>
              <a:ext cx="522288" cy="1123950"/>
            </a:xfrm>
            <a:prstGeom prst="rect">
              <a:avLst/>
            </a:prstGeom>
            <a:solidFill>
              <a:srgbClr val="5856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9" name="ïšlidè">
              <a:extLst>
                <a:ext uri="{FF2B5EF4-FFF2-40B4-BE49-F238E27FC236}">
                  <a16:creationId xmlns:a16="http://schemas.microsoft.com/office/drawing/2014/main" id="{1F3B96AB-3B17-4761-A7AE-CCF04737ED5A}"/>
                </a:ext>
              </a:extLst>
            </p:cNvPr>
            <p:cNvSpPr/>
            <p:nvPr/>
          </p:nvSpPr>
          <p:spPr bwMode="auto">
            <a:xfrm>
              <a:off x="6089650" y="2422525"/>
              <a:ext cx="522288" cy="1123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0" name="îSļiḋé">
              <a:extLst>
                <a:ext uri="{FF2B5EF4-FFF2-40B4-BE49-F238E27FC236}">
                  <a16:creationId xmlns:a16="http://schemas.microsoft.com/office/drawing/2014/main" id="{35629AEA-EF60-47AD-9B90-12D48F2FFEF1}"/>
                </a:ext>
              </a:extLst>
            </p:cNvPr>
            <p:cNvSpPr/>
            <p:nvPr/>
          </p:nvSpPr>
          <p:spPr bwMode="auto">
            <a:xfrm>
              <a:off x="5451475" y="2060575"/>
              <a:ext cx="1716088" cy="1117600"/>
            </a:xfrm>
            <a:custGeom>
              <a:avLst/>
              <a:gdLst>
                <a:gd name="T0" fmla="*/ 837 w 837"/>
                <a:gd name="T1" fmla="*/ 545 h 545"/>
                <a:gd name="T2" fmla="*/ 0 w 837"/>
                <a:gd name="T3" fmla="*/ 545 h 545"/>
                <a:gd name="T4" fmla="*/ 0 w 837"/>
                <a:gd name="T5" fmla="*/ 34 h 545"/>
                <a:gd name="T6" fmla="*/ 33 w 837"/>
                <a:gd name="T7" fmla="*/ 0 h 545"/>
                <a:gd name="T8" fmla="*/ 803 w 837"/>
                <a:gd name="T9" fmla="*/ 0 h 545"/>
                <a:gd name="T10" fmla="*/ 837 w 837"/>
                <a:gd name="T11" fmla="*/ 34 h 545"/>
                <a:gd name="T12" fmla="*/ 837 w 837"/>
                <a:gd name="T13" fmla="*/ 54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7" h="545">
                  <a:moveTo>
                    <a:pt x="837" y="545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803" y="0"/>
                    <a:pt x="803" y="0"/>
                    <a:pt x="803" y="0"/>
                  </a:cubicBezTo>
                  <a:cubicBezTo>
                    <a:pt x="822" y="0"/>
                    <a:pt x="837" y="15"/>
                    <a:pt x="837" y="34"/>
                  </a:cubicBezTo>
                  <a:cubicBezTo>
                    <a:pt x="837" y="545"/>
                    <a:pt x="837" y="545"/>
                    <a:pt x="837" y="545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1" name="îṡḷïḑê">
              <a:extLst>
                <a:ext uri="{FF2B5EF4-FFF2-40B4-BE49-F238E27FC236}">
                  <a16:creationId xmlns:a16="http://schemas.microsoft.com/office/drawing/2014/main" id="{6C1A1F91-0F46-4408-8631-78D9631AA58D}"/>
                </a:ext>
              </a:extLst>
            </p:cNvPr>
            <p:cNvSpPr/>
            <p:nvPr/>
          </p:nvSpPr>
          <p:spPr bwMode="auto">
            <a:xfrm>
              <a:off x="5435600" y="3148013"/>
              <a:ext cx="1716088" cy="198437"/>
            </a:xfrm>
            <a:custGeom>
              <a:avLst/>
              <a:gdLst>
                <a:gd name="T0" fmla="*/ 766 w 837"/>
                <a:gd name="T1" fmla="*/ 97 h 97"/>
                <a:gd name="T2" fmla="*/ 70 w 837"/>
                <a:gd name="T3" fmla="*/ 97 h 97"/>
                <a:gd name="T4" fmla="*/ 0 w 837"/>
                <a:gd name="T5" fmla="*/ 27 h 97"/>
                <a:gd name="T6" fmla="*/ 0 w 837"/>
                <a:gd name="T7" fmla="*/ 0 h 97"/>
                <a:gd name="T8" fmla="*/ 837 w 837"/>
                <a:gd name="T9" fmla="*/ 0 h 97"/>
                <a:gd name="T10" fmla="*/ 837 w 837"/>
                <a:gd name="T11" fmla="*/ 27 h 97"/>
                <a:gd name="T12" fmla="*/ 766 w 837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7" h="97">
                  <a:moveTo>
                    <a:pt x="766" y="97"/>
                  </a:moveTo>
                  <a:cubicBezTo>
                    <a:pt x="70" y="97"/>
                    <a:pt x="70" y="97"/>
                    <a:pt x="70" y="97"/>
                  </a:cubicBezTo>
                  <a:cubicBezTo>
                    <a:pt x="31" y="97"/>
                    <a:pt x="0" y="66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7" y="0"/>
                    <a:pt x="837" y="0"/>
                    <a:pt x="837" y="0"/>
                  </a:cubicBezTo>
                  <a:cubicBezTo>
                    <a:pt x="837" y="27"/>
                    <a:pt x="837" y="27"/>
                    <a:pt x="837" y="27"/>
                  </a:cubicBezTo>
                  <a:cubicBezTo>
                    <a:pt x="837" y="66"/>
                    <a:pt x="805" y="97"/>
                    <a:pt x="766" y="97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2" name="î$1íḑê">
              <a:extLst>
                <a:ext uri="{FF2B5EF4-FFF2-40B4-BE49-F238E27FC236}">
                  <a16:creationId xmlns:a16="http://schemas.microsoft.com/office/drawing/2014/main" id="{38DA37B4-06C5-407E-90DB-819660144697}"/>
                </a:ext>
              </a:extLst>
            </p:cNvPr>
            <p:cNvSpPr/>
            <p:nvPr/>
          </p:nvSpPr>
          <p:spPr bwMode="auto">
            <a:xfrm>
              <a:off x="5392738" y="2060575"/>
              <a:ext cx="1716088" cy="1117600"/>
            </a:xfrm>
            <a:custGeom>
              <a:avLst/>
              <a:gdLst>
                <a:gd name="T0" fmla="*/ 837 w 837"/>
                <a:gd name="T1" fmla="*/ 34 h 545"/>
                <a:gd name="T2" fmla="*/ 837 w 837"/>
                <a:gd name="T3" fmla="*/ 545 h 545"/>
                <a:gd name="T4" fmla="*/ 0 w 837"/>
                <a:gd name="T5" fmla="*/ 545 h 545"/>
                <a:gd name="T6" fmla="*/ 0 w 837"/>
                <a:gd name="T7" fmla="*/ 34 h 545"/>
                <a:gd name="T8" fmla="*/ 33 w 837"/>
                <a:gd name="T9" fmla="*/ 0 h 545"/>
                <a:gd name="T10" fmla="*/ 804 w 837"/>
                <a:gd name="T11" fmla="*/ 0 h 545"/>
                <a:gd name="T12" fmla="*/ 837 w 837"/>
                <a:gd name="T13" fmla="*/ 3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7" h="545">
                  <a:moveTo>
                    <a:pt x="837" y="34"/>
                  </a:moveTo>
                  <a:cubicBezTo>
                    <a:pt x="837" y="545"/>
                    <a:pt x="837" y="545"/>
                    <a:pt x="837" y="545"/>
                  </a:cubicBezTo>
                  <a:cubicBezTo>
                    <a:pt x="0" y="545"/>
                    <a:pt x="0" y="545"/>
                    <a:pt x="0" y="5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804" y="0"/>
                    <a:pt x="804" y="0"/>
                    <a:pt x="804" y="0"/>
                  </a:cubicBezTo>
                  <a:cubicBezTo>
                    <a:pt x="822" y="0"/>
                    <a:pt x="837" y="15"/>
                    <a:pt x="837" y="34"/>
                  </a:cubicBezTo>
                </a:path>
              </a:pathLst>
            </a:custGeom>
            <a:solidFill>
              <a:srgbClr val="767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3" name="ïṥ1ïďe">
              <a:extLst>
                <a:ext uri="{FF2B5EF4-FFF2-40B4-BE49-F238E27FC236}">
                  <a16:creationId xmlns:a16="http://schemas.microsoft.com/office/drawing/2014/main" id="{AAA15D85-5065-4EDA-93EB-939D742AC539}"/>
                </a:ext>
              </a:extLst>
            </p:cNvPr>
            <p:cNvSpPr/>
            <p:nvPr/>
          </p:nvSpPr>
          <p:spPr bwMode="auto">
            <a:xfrm>
              <a:off x="5454650" y="2122488"/>
              <a:ext cx="1590675" cy="965200"/>
            </a:xfrm>
            <a:custGeom>
              <a:avLst/>
              <a:gdLst>
                <a:gd name="T0" fmla="*/ 776 w 776"/>
                <a:gd name="T1" fmla="*/ 3 h 471"/>
                <a:gd name="T2" fmla="*/ 776 w 776"/>
                <a:gd name="T3" fmla="*/ 468 h 471"/>
                <a:gd name="T4" fmla="*/ 773 w 776"/>
                <a:gd name="T5" fmla="*/ 471 h 471"/>
                <a:gd name="T6" fmla="*/ 3 w 776"/>
                <a:gd name="T7" fmla="*/ 471 h 471"/>
                <a:gd name="T8" fmla="*/ 0 w 776"/>
                <a:gd name="T9" fmla="*/ 468 h 471"/>
                <a:gd name="T10" fmla="*/ 0 w 776"/>
                <a:gd name="T11" fmla="*/ 3 h 471"/>
                <a:gd name="T12" fmla="*/ 3 w 776"/>
                <a:gd name="T13" fmla="*/ 0 h 471"/>
                <a:gd name="T14" fmla="*/ 773 w 776"/>
                <a:gd name="T15" fmla="*/ 0 h 471"/>
                <a:gd name="T16" fmla="*/ 776 w 776"/>
                <a:gd name="T17" fmla="*/ 3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6" h="471">
                  <a:moveTo>
                    <a:pt x="776" y="3"/>
                  </a:moveTo>
                  <a:cubicBezTo>
                    <a:pt x="776" y="468"/>
                    <a:pt x="776" y="468"/>
                    <a:pt x="776" y="468"/>
                  </a:cubicBezTo>
                  <a:cubicBezTo>
                    <a:pt x="776" y="470"/>
                    <a:pt x="775" y="471"/>
                    <a:pt x="773" y="471"/>
                  </a:cubicBezTo>
                  <a:cubicBezTo>
                    <a:pt x="3" y="471"/>
                    <a:pt x="3" y="471"/>
                    <a:pt x="3" y="471"/>
                  </a:cubicBezTo>
                  <a:cubicBezTo>
                    <a:pt x="2" y="471"/>
                    <a:pt x="0" y="470"/>
                    <a:pt x="0" y="4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773" y="0"/>
                    <a:pt x="773" y="0"/>
                    <a:pt x="773" y="0"/>
                  </a:cubicBezTo>
                  <a:cubicBezTo>
                    <a:pt x="775" y="0"/>
                    <a:pt x="776" y="1"/>
                    <a:pt x="776" y="3"/>
                  </a:cubicBezTo>
                </a:path>
              </a:pathLst>
            </a:custGeom>
            <a:solidFill>
              <a:srgbClr val="1F34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4" name="îSḻïḍe">
              <a:extLst>
                <a:ext uri="{FF2B5EF4-FFF2-40B4-BE49-F238E27FC236}">
                  <a16:creationId xmlns:a16="http://schemas.microsoft.com/office/drawing/2014/main" id="{EB5CF756-8ABE-42ED-817A-09ECB8084A85}"/>
                </a:ext>
              </a:extLst>
            </p:cNvPr>
            <p:cNvSpPr/>
            <p:nvPr/>
          </p:nvSpPr>
          <p:spPr bwMode="auto">
            <a:xfrm>
              <a:off x="5392738" y="3148013"/>
              <a:ext cx="1716088" cy="198437"/>
            </a:xfrm>
            <a:custGeom>
              <a:avLst/>
              <a:gdLst>
                <a:gd name="T0" fmla="*/ 837 w 837"/>
                <a:gd name="T1" fmla="*/ 0 h 97"/>
                <a:gd name="T2" fmla="*/ 837 w 837"/>
                <a:gd name="T3" fmla="*/ 27 h 97"/>
                <a:gd name="T4" fmla="*/ 796 w 837"/>
                <a:gd name="T5" fmla="*/ 91 h 97"/>
                <a:gd name="T6" fmla="*/ 766 w 837"/>
                <a:gd name="T7" fmla="*/ 97 h 97"/>
                <a:gd name="T8" fmla="*/ 70 w 837"/>
                <a:gd name="T9" fmla="*/ 97 h 97"/>
                <a:gd name="T10" fmla="*/ 0 w 837"/>
                <a:gd name="T11" fmla="*/ 27 h 97"/>
                <a:gd name="T12" fmla="*/ 0 w 837"/>
                <a:gd name="T13" fmla="*/ 0 h 97"/>
                <a:gd name="T14" fmla="*/ 837 w 837"/>
                <a:gd name="T1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7" h="97">
                  <a:moveTo>
                    <a:pt x="837" y="0"/>
                  </a:moveTo>
                  <a:cubicBezTo>
                    <a:pt x="837" y="27"/>
                    <a:pt x="837" y="27"/>
                    <a:pt x="837" y="27"/>
                  </a:cubicBezTo>
                  <a:cubicBezTo>
                    <a:pt x="837" y="55"/>
                    <a:pt x="820" y="79"/>
                    <a:pt x="796" y="91"/>
                  </a:cubicBezTo>
                  <a:cubicBezTo>
                    <a:pt x="787" y="95"/>
                    <a:pt x="777" y="97"/>
                    <a:pt x="766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31" y="97"/>
                    <a:pt x="0" y="66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7" y="0"/>
                    <a:pt x="837" y="0"/>
                    <a:pt x="837" y="0"/>
                  </a:cubicBezTo>
                </a:path>
              </a:pathLst>
            </a:custGeom>
            <a:solidFill>
              <a:srgbClr val="ABA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5" name="îṥ1ídê">
              <a:extLst>
                <a:ext uri="{FF2B5EF4-FFF2-40B4-BE49-F238E27FC236}">
                  <a16:creationId xmlns:a16="http://schemas.microsoft.com/office/drawing/2014/main" id="{15207615-3692-4254-BAB6-554FFBF5E048}"/>
                </a:ext>
              </a:extLst>
            </p:cNvPr>
            <p:cNvSpPr/>
            <p:nvPr/>
          </p:nvSpPr>
          <p:spPr bwMode="auto">
            <a:xfrm>
              <a:off x="5546725" y="2238375"/>
              <a:ext cx="533400" cy="19050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6" name="íśľidê">
              <a:extLst>
                <a:ext uri="{FF2B5EF4-FFF2-40B4-BE49-F238E27FC236}">
                  <a16:creationId xmlns:a16="http://schemas.microsoft.com/office/drawing/2014/main" id="{B2080ACA-56E4-4016-AB00-32C35498290E}"/>
                </a:ext>
              </a:extLst>
            </p:cNvPr>
            <p:cNvSpPr/>
            <p:nvPr/>
          </p:nvSpPr>
          <p:spPr bwMode="auto">
            <a:xfrm>
              <a:off x="6310313" y="2238375"/>
              <a:ext cx="252413" cy="190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7" name="ïšlîḑé">
              <a:extLst>
                <a:ext uri="{FF2B5EF4-FFF2-40B4-BE49-F238E27FC236}">
                  <a16:creationId xmlns:a16="http://schemas.microsoft.com/office/drawing/2014/main" id="{5544E145-FA50-49A7-BE2E-75C69F0726DE}"/>
                </a:ext>
              </a:extLst>
            </p:cNvPr>
            <p:cNvSpPr/>
            <p:nvPr/>
          </p:nvSpPr>
          <p:spPr bwMode="auto">
            <a:xfrm>
              <a:off x="6675438" y="2238375"/>
              <a:ext cx="252413" cy="19050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8" name="íṣlídé">
              <a:extLst>
                <a:ext uri="{FF2B5EF4-FFF2-40B4-BE49-F238E27FC236}">
                  <a16:creationId xmlns:a16="http://schemas.microsoft.com/office/drawing/2014/main" id="{7474C20A-8F58-4ADE-B16C-D6967D1558DB}"/>
                </a:ext>
              </a:extLst>
            </p:cNvPr>
            <p:cNvSpPr/>
            <p:nvPr/>
          </p:nvSpPr>
          <p:spPr bwMode="auto">
            <a:xfrm>
              <a:off x="6584950" y="2238375"/>
              <a:ext cx="60325" cy="19050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9" name="iŝ1íḍe">
              <a:extLst>
                <a:ext uri="{FF2B5EF4-FFF2-40B4-BE49-F238E27FC236}">
                  <a16:creationId xmlns:a16="http://schemas.microsoft.com/office/drawing/2014/main" id="{698B6620-2C05-4FAC-A25C-953B40370507}"/>
                </a:ext>
              </a:extLst>
            </p:cNvPr>
            <p:cNvSpPr/>
            <p:nvPr/>
          </p:nvSpPr>
          <p:spPr bwMode="auto">
            <a:xfrm>
              <a:off x="6103938" y="2238375"/>
              <a:ext cx="177800" cy="19050"/>
            </a:xfrm>
            <a:prstGeom prst="rect">
              <a:avLst/>
            </a:prstGeom>
            <a:solidFill>
              <a:srgbClr val="EA5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0" name="îŝḻîḋê">
              <a:extLst>
                <a:ext uri="{FF2B5EF4-FFF2-40B4-BE49-F238E27FC236}">
                  <a16:creationId xmlns:a16="http://schemas.microsoft.com/office/drawing/2014/main" id="{BDEF104B-9755-4288-816D-7834634DC0D6}"/>
                </a:ext>
              </a:extLst>
            </p:cNvPr>
            <p:cNvSpPr/>
            <p:nvPr/>
          </p:nvSpPr>
          <p:spPr bwMode="auto">
            <a:xfrm>
              <a:off x="5546725" y="2713038"/>
              <a:ext cx="533400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1" name="ïṡ1iďè">
              <a:extLst>
                <a:ext uri="{FF2B5EF4-FFF2-40B4-BE49-F238E27FC236}">
                  <a16:creationId xmlns:a16="http://schemas.microsoft.com/office/drawing/2014/main" id="{B5379D3D-54BE-4CCA-862E-D55D83647698}"/>
                </a:ext>
              </a:extLst>
            </p:cNvPr>
            <p:cNvSpPr/>
            <p:nvPr/>
          </p:nvSpPr>
          <p:spPr bwMode="auto">
            <a:xfrm>
              <a:off x="6310313" y="2713038"/>
              <a:ext cx="252413" cy="1746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2" name="îṧļide">
              <a:extLst>
                <a:ext uri="{FF2B5EF4-FFF2-40B4-BE49-F238E27FC236}">
                  <a16:creationId xmlns:a16="http://schemas.microsoft.com/office/drawing/2014/main" id="{17992327-74AC-43AF-AE9F-E120DAB421F2}"/>
                </a:ext>
              </a:extLst>
            </p:cNvPr>
            <p:cNvSpPr/>
            <p:nvPr/>
          </p:nvSpPr>
          <p:spPr bwMode="auto">
            <a:xfrm>
              <a:off x="6675438" y="2713038"/>
              <a:ext cx="252413" cy="17462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3" name="ïşļíḍê">
              <a:extLst>
                <a:ext uri="{FF2B5EF4-FFF2-40B4-BE49-F238E27FC236}">
                  <a16:creationId xmlns:a16="http://schemas.microsoft.com/office/drawing/2014/main" id="{4FB44950-8C02-42FB-86AD-C12D977BCB99}"/>
                </a:ext>
              </a:extLst>
            </p:cNvPr>
            <p:cNvSpPr/>
            <p:nvPr/>
          </p:nvSpPr>
          <p:spPr bwMode="auto">
            <a:xfrm>
              <a:off x="6584950" y="2713038"/>
              <a:ext cx="60325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4" name="ïṡļídè">
              <a:extLst>
                <a:ext uri="{FF2B5EF4-FFF2-40B4-BE49-F238E27FC236}">
                  <a16:creationId xmlns:a16="http://schemas.microsoft.com/office/drawing/2014/main" id="{3A1570A4-E7F0-4854-81FE-504A94F8ACFD}"/>
                </a:ext>
              </a:extLst>
            </p:cNvPr>
            <p:cNvSpPr/>
            <p:nvPr/>
          </p:nvSpPr>
          <p:spPr bwMode="auto">
            <a:xfrm>
              <a:off x="6103938" y="2713038"/>
              <a:ext cx="177800" cy="17462"/>
            </a:xfrm>
            <a:prstGeom prst="rect">
              <a:avLst/>
            </a:prstGeom>
            <a:solidFill>
              <a:srgbClr val="A29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5" name="ïşḷiḑè">
              <a:extLst>
                <a:ext uri="{FF2B5EF4-FFF2-40B4-BE49-F238E27FC236}">
                  <a16:creationId xmlns:a16="http://schemas.microsoft.com/office/drawing/2014/main" id="{792EC2C6-7EE8-405D-AEE1-D30F578AAACB}"/>
                </a:ext>
              </a:extLst>
            </p:cNvPr>
            <p:cNvSpPr/>
            <p:nvPr/>
          </p:nvSpPr>
          <p:spPr bwMode="auto">
            <a:xfrm>
              <a:off x="6394450" y="2554288"/>
              <a:ext cx="533400" cy="19050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6" name="iśḷiďe">
              <a:extLst>
                <a:ext uri="{FF2B5EF4-FFF2-40B4-BE49-F238E27FC236}">
                  <a16:creationId xmlns:a16="http://schemas.microsoft.com/office/drawing/2014/main" id="{AA0859F0-3EB8-4634-97B8-DE816622C7EA}"/>
                </a:ext>
              </a:extLst>
            </p:cNvPr>
            <p:cNvSpPr/>
            <p:nvPr/>
          </p:nvSpPr>
          <p:spPr bwMode="auto">
            <a:xfrm>
              <a:off x="5911850" y="2554288"/>
              <a:ext cx="250825" cy="190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7" name="îśḷïďè">
              <a:extLst>
                <a:ext uri="{FF2B5EF4-FFF2-40B4-BE49-F238E27FC236}">
                  <a16:creationId xmlns:a16="http://schemas.microsoft.com/office/drawing/2014/main" id="{554542CB-75B6-41B2-AE2B-36A195A3AA87}"/>
                </a:ext>
              </a:extLst>
            </p:cNvPr>
            <p:cNvSpPr/>
            <p:nvPr/>
          </p:nvSpPr>
          <p:spPr bwMode="auto">
            <a:xfrm>
              <a:off x="5546725" y="2554288"/>
              <a:ext cx="252413" cy="19050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8" name="iSļiḑé">
              <a:extLst>
                <a:ext uri="{FF2B5EF4-FFF2-40B4-BE49-F238E27FC236}">
                  <a16:creationId xmlns:a16="http://schemas.microsoft.com/office/drawing/2014/main" id="{6B180EF1-DE9E-4644-8C50-D93E040D7C42}"/>
                </a:ext>
              </a:extLst>
            </p:cNvPr>
            <p:cNvSpPr/>
            <p:nvPr/>
          </p:nvSpPr>
          <p:spPr bwMode="auto">
            <a:xfrm>
              <a:off x="5829300" y="2554288"/>
              <a:ext cx="58738" cy="19050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9" name="îṡliḑê">
              <a:extLst>
                <a:ext uri="{FF2B5EF4-FFF2-40B4-BE49-F238E27FC236}">
                  <a16:creationId xmlns:a16="http://schemas.microsoft.com/office/drawing/2014/main" id="{7BD029A0-8234-4875-BC6C-B609CEBA0B96}"/>
                </a:ext>
              </a:extLst>
            </p:cNvPr>
            <p:cNvSpPr/>
            <p:nvPr/>
          </p:nvSpPr>
          <p:spPr bwMode="auto">
            <a:xfrm>
              <a:off x="6192838" y="2554288"/>
              <a:ext cx="177800" cy="19050"/>
            </a:xfrm>
            <a:prstGeom prst="rect">
              <a:avLst/>
            </a:prstGeom>
            <a:solidFill>
              <a:srgbClr val="A29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0" name="íśľîḍê">
              <a:extLst>
                <a:ext uri="{FF2B5EF4-FFF2-40B4-BE49-F238E27FC236}">
                  <a16:creationId xmlns:a16="http://schemas.microsoft.com/office/drawing/2014/main" id="{894C32CD-CD21-42DB-A652-1DDA5D16BD09}"/>
                </a:ext>
              </a:extLst>
            </p:cNvPr>
            <p:cNvSpPr/>
            <p:nvPr/>
          </p:nvSpPr>
          <p:spPr bwMode="auto">
            <a:xfrm>
              <a:off x="5546725" y="2319338"/>
              <a:ext cx="200025" cy="17462"/>
            </a:xfrm>
            <a:prstGeom prst="rect">
              <a:avLst/>
            </a:prstGeom>
            <a:solidFill>
              <a:srgbClr val="EA5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1" name="îṡ1idé">
              <a:extLst>
                <a:ext uri="{FF2B5EF4-FFF2-40B4-BE49-F238E27FC236}">
                  <a16:creationId xmlns:a16="http://schemas.microsoft.com/office/drawing/2014/main" id="{E5CB1799-5D2A-4C85-B98B-D27C1D8728AE}"/>
                </a:ext>
              </a:extLst>
            </p:cNvPr>
            <p:cNvSpPr/>
            <p:nvPr/>
          </p:nvSpPr>
          <p:spPr bwMode="auto">
            <a:xfrm>
              <a:off x="6145213" y="2319338"/>
              <a:ext cx="85725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2" name="íŝ1íḑe">
              <a:extLst>
                <a:ext uri="{FF2B5EF4-FFF2-40B4-BE49-F238E27FC236}">
                  <a16:creationId xmlns:a16="http://schemas.microsoft.com/office/drawing/2014/main" id="{546E42B3-ED72-4614-AF85-4BB1F6A1B7DB}"/>
                </a:ext>
              </a:extLst>
            </p:cNvPr>
            <p:cNvSpPr/>
            <p:nvPr/>
          </p:nvSpPr>
          <p:spPr bwMode="auto">
            <a:xfrm>
              <a:off x="6510338" y="2319338"/>
              <a:ext cx="417513" cy="1746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3" name="isľiḍê">
              <a:extLst>
                <a:ext uri="{FF2B5EF4-FFF2-40B4-BE49-F238E27FC236}">
                  <a16:creationId xmlns:a16="http://schemas.microsoft.com/office/drawing/2014/main" id="{203C4DAC-420E-4A79-9181-5B99EDD49214}"/>
                </a:ext>
              </a:extLst>
            </p:cNvPr>
            <p:cNvSpPr/>
            <p:nvPr/>
          </p:nvSpPr>
          <p:spPr bwMode="auto">
            <a:xfrm>
              <a:off x="6253163" y="2319338"/>
              <a:ext cx="225425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4" name="ïṧľíḍè">
              <a:extLst>
                <a:ext uri="{FF2B5EF4-FFF2-40B4-BE49-F238E27FC236}">
                  <a16:creationId xmlns:a16="http://schemas.microsoft.com/office/drawing/2014/main" id="{ED425E55-B74B-44D3-BDC3-7E1C0363150C}"/>
                </a:ext>
              </a:extLst>
            </p:cNvPr>
            <p:cNvSpPr/>
            <p:nvPr/>
          </p:nvSpPr>
          <p:spPr bwMode="auto">
            <a:xfrm>
              <a:off x="5772150" y="2319338"/>
              <a:ext cx="341313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5" name="işḷïḓé">
              <a:extLst>
                <a:ext uri="{FF2B5EF4-FFF2-40B4-BE49-F238E27FC236}">
                  <a16:creationId xmlns:a16="http://schemas.microsoft.com/office/drawing/2014/main" id="{9A751562-4EB0-4D4D-847A-C0596A612EB1}"/>
                </a:ext>
              </a:extLst>
            </p:cNvPr>
            <p:cNvSpPr/>
            <p:nvPr/>
          </p:nvSpPr>
          <p:spPr bwMode="auto">
            <a:xfrm>
              <a:off x="5546725" y="2790825"/>
              <a:ext cx="200025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6" name="ïşḻïḍè">
              <a:extLst>
                <a:ext uri="{FF2B5EF4-FFF2-40B4-BE49-F238E27FC236}">
                  <a16:creationId xmlns:a16="http://schemas.microsoft.com/office/drawing/2014/main" id="{74FF993B-3747-45BC-9709-3A202E2B3DF3}"/>
                </a:ext>
              </a:extLst>
            </p:cNvPr>
            <p:cNvSpPr/>
            <p:nvPr/>
          </p:nvSpPr>
          <p:spPr bwMode="auto">
            <a:xfrm>
              <a:off x="6145213" y="2790825"/>
              <a:ext cx="85725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7" name="išḻïḑê">
              <a:extLst>
                <a:ext uri="{FF2B5EF4-FFF2-40B4-BE49-F238E27FC236}">
                  <a16:creationId xmlns:a16="http://schemas.microsoft.com/office/drawing/2014/main" id="{44F2E3A5-2F18-489A-A855-A2776429E7FC}"/>
                </a:ext>
              </a:extLst>
            </p:cNvPr>
            <p:cNvSpPr/>
            <p:nvPr/>
          </p:nvSpPr>
          <p:spPr bwMode="auto">
            <a:xfrm>
              <a:off x="6510338" y="2790825"/>
              <a:ext cx="417513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8" name="îśḷidé">
              <a:extLst>
                <a:ext uri="{FF2B5EF4-FFF2-40B4-BE49-F238E27FC236}">
                  <a16:creationId xmlns:a16="http://schemas.microsoft.com/office/drawing/2014/main" id="{4F8FC394-DAB0-4CFD-B670-749E68F91952}"/>
                </a:ext>
              </a:extLst>
            </p:cNvPr>
            <p:cNvSpPr/>
            <p:nvPr/>
          </p:nvSpPr>
          <p:spPr bwMode="auto">
            <a:xfrm>
              <a:off x="6253163" y="2790825"/>
              <a:ext cx="225425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9" name="í$ḻíďé">
              <a:extLst>
                <a:ext uri="{FF2B5EF4-FFF2-40B4-BE49-F238E27FC236}">
                  <a16:creationId xmlns:a16="http://schemas.microsoft.com/office/drawing/2014/main" id="{8CCDC987-BBBF-4175-8F81-D70307151FCC}"/>
                </a:ext>
              </a:extLst>
            </p:cNvPr>
            <p:cNvSpPr/>
            <p:nvPr/>
          </p:nvSpPr>
          <p:spPr bwMode="auto">
            <a:xfrm>
              <a:off x="5772150" y="2790825"/>
              <a:ext cx="341313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0" name="î$ḻïḋe">
              <a:extLst>
                <a:ext uri="{FF2B5EF4-FFF2-40B4-BE49-F238E27FC236}">
                  <a16:creationId xmlns:a16="http://schemas.microsoft.com/office/drawing/2014/main" id="{BD5C29D8-B40A-460D-95A5-D068436694AC}"/>
                </a:ext>
              </a:extLst>
            </p:cNvPr>
            <p:cNvSpPr/>
            <p:nvPr/>
          </p:nvSpPr>
          <p:spPr bwMode="auto">
            <a:xfrm>
              <a:off x="5546725" y="2632075"/>
              <a:ext cx="200025" cy="19050"/>
            </a:xfrm>
            <a:prstGeom prst="rect">
              <a:avLst/>
            </a:prstGeom>
            <a:solidFill>
              <a:srgbClr val="EA5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1" name="iṣḻíḑé">
              <a:extLst>
                <a:ext uri="{FF2B5EF4-FFF2-40B4-BE49-F238E27FC236}">
                  <a16:creationId xmlns:a16="http://schemas.microsoft.com/office/drawing/2014/main" id="{2170043A-9E44-43B3-8899-5B7D7B451602}"/>
                </a:ext>
              </a:extLst>
            </p:cNvPr>
            <p:cNvSpPr/>
            <p:nvPr/>
          </p:nvSpPr>
          <p:spPr bwMode="auto">
            <a:xfrm>
              <a:off x="6145213" y="2632075"/>
              <a:ext cx="85725" cy="19050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2" name="ísḷïdè">
              <a:extLst>
                <a:ext uri="{FF2B5EF4-FFF2-40B4-BE49-F238E27FC236}">
                  <a16:creationId xmlns:a16="http://schemas.microsoft.com/office/drawing/2014/main" id="{47E4DE79-ABB6-4E72-B8EE-AB03A98741D4}"/>
                </a:ext>
              </a:extLst>
            </p:cNvPr>
            <p:cNvSpPr/>
            <p:nvPr/>
          </p:nvSpPr>
          <p:spPr bwMode="auto">
            <a:xfrm>
              <a:off x="6510338" y="2632075"/>
              <a:ext cx="417513" cy="190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3" name="iş1îḓe">
              <a:extLst>
                <a:ext uri="{FF2B5EF4-FFF2-40B4-BE49-F238E27FC236}">
                  <a16:creationId xmlns:a16="http://schemas.microsoft.com/office/drawing/2014/main" id="{767B05E8-D377-4699-93AD-272BB2732F29}"/>
                </a:ext>
              </a:extLst>
            </p:cNvPr>
            <p:cNvSpPr/>
            <p:nvPr/>
          </p:nvSpPr>
          <p:spPr bwMode="auto">
            <a:xfrm>
              <a:off x="6253163" y="2632075"/>
              <a:ext cx="225425" cy="19050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4" name="îSḻiḍè">
              <a:extLst>
                <a:ext uri="{FF2B5EF4-FFF2-40B4-BE49-F238E27FC236}">
                  <a16:creationId xmlns:a16="http://schemas.microsoft.com/office/drawing/2014/main" id="{54B05221-A89D-4E14-99B2-1229351037D0}"/>
                </a:ext>
              </a:extLst>
            </p:cNvPr>
            <p:cNvSpPr/>
            <p:nvPr/>
          </p:nvSpPr>
          <p:spPr bwMode="auto">
            <a:xfrm>
              <a:off x="5772150" y="2632075"/>
              <a:ext cx="341313" cy="19050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5" name="îṡ1íḍe">
              <a:extLst>
                <a:ext uri="{FF2B5EF4-FFF2-40B4-BE49-F238E27FC236}">
                  <a16:creationId xmlns:a16="http://schemas.microsoft.com/office/drawing/2014/main" id="{1626D738-E181-477D-BDB6-38A7FAAAA209}"/>
                </a:ext>
              </a:extLst>
            </p:cNvPr>
            <p:cNvSpPr/>
            <p:nvPr/>
          </p:nvSpPr>
          <p:spPr bwMode="auto">
            <a:xfrm>
              <a:off x="5546725" y="2397125"/>
              <a:ext cx="200025" cy="1746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6" name="î$ḷïḓe">
              <a:extLst>
                <a:ext uri="{FF2B5EF4-FFF2-40B4-BE49-F238E27FC236}">
                  <a16:creationId xmlns:a16="http://schemas.microsoft.com/office/drawing/2014/main" id="{BFACC4F6-FC3B-4171-BD54-30693BD20B62}"/>
                </a:ext>
              </a:extLst>
            </p:cNvPr>
            <p:cNvSpPr/>
            <p:nvPr/>
          </p:nvSpPr>
          <p:spPr bwMode="auto">
            <a:xfrm>
              <a:off x="5772150" y="2397125"/>
              <a:ext cx="341313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7" name="ïsļiḓê">
              <a:extLst>
                <a:ext uri="{FF2B5EF4-FFF2-40B4-BE49-F238E27FC236}">
                  <a16:creationId xmlns:a16="http://schemas.microsoft.com/office/drawing/2014/main" id="{44C0CADF-97C7-4EB5-B504-9168A908606F}"/>
                </a:ext>
              </a:extLst>
            </p:cNvPr>
            <p:cNvSpPr/>
            <p:nvPr/>
          </p:nvSpPr>
          <p:spPr bwMode="auto">
            <a:xfrm>
              <a:off x="5915025" y="2474913"/>
              <a:ext cx="198438" cy="1746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8" name="ïṩ1íḍê">
              <a:extLst>
                <a:ext uri="{FF2B5EF4-FFF2-40B4-BE49-F238E27FC236}">
                  <a16:creationId xmlns:a16="http://schemas.microsoft.com/office/drawing/2014/main" id="{BBB3E958-3DF6-4122-86B5-C59F7C2B4599}"/>
                </a:ext>
              </a:extLst>
            </p:cNvPr>
            <p:cNvSpPr/>
            <p:nvPr/>
          </p:nvSpPr>
          <p:spPr bwMode="auto">
            <a:xfrm>
              <a:off x="5546725" y="2474913"/>
              <a:ext cx="344488" cy="17462"/>
            </a:xfrm>
            <a:prstGeom prst="rect">
              <a:avLst/>
            </a:prstGeom>
            <a:solidFill>
              <a:srgbClr val="6E8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9" name="íşľîḍe">
              <a:extLst>
                <a:ext uri="{FF2B5EF4-FFF2-40B4-BE49-F238E27FC236}">
                  <a16:creationId xmlns:a16="http://schemas.microsoft.com/office/drawing/2014/main" id="{A32D81C2-DAA6-4FCB-96C7-B794AD506D29}"/>
                </a:ext>
              </a:extLst>
            </p:cNvPr>
            <p:cNvSpPr/>
            <p:nvPr/>
          </p:nvSpPr>
          <p:spPr bwMode="auto">
            <a:xfrm>
              <a:off x="5862638" y="3500438"/>
              <a:ext cx="776288" cy="77787"/>
            </a:xfrm>
            <a:custGeom>
              <a:avLst/>
              <a:gdLst>
                <a:gd name="T0" fmla="*/ 360 w 379"/>
                <a:gd name="T1" fmla="*/ 38 h 38"/>
                <a:gd name="T2" fmla="*/ 19 w 379"/>
                <a:gd name="T3" fmla="*/ 38 h 38"/>
                <a:gd name="T4" fmla="*/ 0 w 379"/>
                <a:gd name="T5" fmla="*/ 19 h 38"/>
                <a:gd name="T6" fmla="*/ 19 w 379"/>
                <a:gd name="T7" fmla="*/ 0 h 38"/>
                <a:gd name="T8" fmla="*/ 360 w 379"/>
                <a:gd name="T9" fmla="*/ 0 h 38"/>
                <a:gd name="T10" fmla="*/ 379 w 379"/>
                <a:gd name="T11" fmla="*/ 19 h 38"/>
                <a:gd name="T12" fmla="*/ 360 w 379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9" h="38">
                  <a:moveTo>
                    <a:pt x="3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2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71" y="0"/>
                    <a:pt x="379" y="8"/>
                    <a:pt x="379" y="19"/>
                  </a:cubicBezTo>
                  <a:cubicBezTo>
                    <a:pt x="379" y="29"/>
                    <a:pt x="371" y="38"/>
                    <a:pt x="360" y="38"/>
                  </a:cubicBezTo>
                  <a:close/>
                </a:path>
              </a:pathLst>
            </a:custGeom>
            <a:solidFill>
              <a:srgbClr val="4A4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0" name="išlîḑe">
              <a:extLst>
                <a:ext uri="{FF2B5EF4-FFF2-40B4-BE49-F238E27FC236}">
                  <a16:creationId xmlns:a16="http://schemas.microsoft.com/office/drawing/2014/main" id="{1B733AF1-F44E-4106-A07F-E674BEE59FCB}"/>
                </a:ext>
              </a:extLst>
            </p:cNvPr>
            <p:cNvSpPr/>
            <p:nvPr/>
          </p:nvSpPr>
          <p:spPr bwMode="auto">
            <a:xfrm>
              <a:off x="5680075" y="3570288"/>
              <a:ext cx="2205038" cy="177800"/>
            </a:xfrm>
            <a:custGeom>
              <a:avLst/>
              <a:gdLst>
                <a:gd name="T0" fmla="*/ 1076 w 1076"/>
                <a:gd name="T1" fmla="*/ 87 h 87"/>
                <a:gd name="T2" fmla="*/ 0 w 1076"/>
                <a:gd name="T3" fmla="*/ 87 h 87"/>
                <a:gd name="T4" fmla="*/ 0 w 1076"/>
                <a:gd name="T5" fmla="*/ 31 h 87"/>
                <a:gd name="T6" fmla="*/ 30 w 1076"/>
                <a:gd name="T7" fmla="*/ 0 h 87"/>
                <a:gd name="T8" fmla="*/ 1046 w 1076"/>
                <a:gd name="T9" fmla="*/ 0 h 87"/>
                <a:gd name="T10" fmla="*/ 1076 w 1076"/>
                <a:gd name="T11" fmla="*/ 31 h 87"/>
                <a:gd name="T12" fmla="*/ 1076 w 1076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6" h="87">
                  <a:moveTo>
                    <a:pt x="1076" y="87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1046" y="0"/>
                    <a:pt x="1046" y="0"/>
                    <a:pt x="1046" y="0"/>
                  </a:cubicBezTo>
                  <a:cubicBezTo>
                    <a:pt x="1062" y="0"/>
                    <a:pt x="1076" y="14"/>
                    <a:pt x="1076" y="31"/>
                  </a:cubicBezTo>
                  <a:lnTo>
                    <a:pt x="1076" y="87"/>
                  </a:lnTo>
                  <a:close/>
                </a:path>
              </a:pathLst>
            </a:custGeom>
            <a:solidFill>
              <a:srgbClr val="E79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1" name="íSḷîḍê">
              <a:extLst>
                <a:ext uri="{FF2B5EF4-FFF2-40B4-BE49-F238E27FC236}">
                  <a16:creationId xmlns:a16="http://schemas.microsoft.com/office/drawing/2014/main" id="{8E7EF099-4A9A-41E3-9780-6F3FDD31F8AD}"/>
                </a:ext>
              </a:extLst>
            </p:cNvPr>
            <p:cNvSpPr/>
            <p:nvPr/>
          </p:nvSpPr>
          <p:spPr bwMode="auto">
            <a:xfrm>
              <a:off x="2994025" y="3570288"/>
              <a:ext cx="4248150" cy="177800"/>
            </a:xfrm>
            <a:custGeom>
              <a:avLst/>
              <a:gdLst>
                <a:gd name="T0" fmla="*/ 2072 w 2072"/>
                <a:gd name="T1" fmla="*/ 31 h 87"/>
                <a:gd name="T2" fmla="*/ 2072 w 2072"/>
                <a:gd name="T3" fmla="*/ 87 h 87"/>
                <a:gd name="T4" fmla="*/ 0 w 2072"/>
                <a:gd name="T5" fmla="*/ 87 h 87"/>
                <a:gd name="T6" fmla="*/ 0 w 2072"/>
                <a:gd name="T7" fmla="*/ 31 h 87"/>
                <a:gd name="T8" fmla="*/ 30 w 2072"/>
                <a:gd name="T9" fmla="*/ 0 h 87"/>
                <a:gd name="T10" fmla="*/ 2042 w 2072"/>
                <a:gd name="T11" fmla="*/ 0 h 87"/>
                <a:gd name="T12" fmla="*/ 2072 w 2072"/>
                <a:gd name="T13" fmla="*/ 3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2" h="87">
                  <a:moveTo>
                    <a:pt x="2072" y="31"/>
                  </a:moveTo>
                  <a:cubicBezTo>
                    <a:pt x="2072" y="87"/>
                    <a:pt x="2072" y="87"/>
                    <a:pt x="2072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0" y="0"/>
                  </a:cubicBezTo>
                  <a:cubicBezTo>
                    <a:pt x="2042" y="0"/>
                    <a:pt x="2042" y="0"/>
                    <a:pt x="2042" y="0"/>
                  </a:cubicBezTo>
                  <a:cubicBezTo>
                    <a:pt x="2059" y="0"/>
                    <a:pt x="2072" y="14"/>
                    <a:pt x="2072" y="31"/>
                  </a:cubicBezTo>
                  <a:close/>
                </a:path>
              </a:pathLst>
            </a:custGeom>
            <a:solidFill>
              <a:srgbClr val="A548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2" name="ï$1iḓé">
              <a:extLst>
                <a:ext uri="{FF2B5EF4-FFF2-40B4-BE49-F238E27FC236}">
                  <a16:creationId xmlns:a16="http://schemas.microsoft.com/office/drawing/2014/main" id="{38E3F298-7EDD-44D1-BA43-46341265DC80}"/>
                </a:ext>
              </a:extLst>
            </p:cNvPr>
            <p:cNvSpPr/>
            <p:nvPr/>
          </p:nvSpPr>
          <p:spPr bwMode="auto">
            <a:xfrm>
              <a:off x="4865688" y="3570288"/>
              <a:ext cx="1147763" cy="177800"/>
            </a:xfrm>
            <a:custGeom>
              <a:avLst/>
              <a:gdLst>
                <a:gd name="T0" fmla="*/ 560 w 560"/>
                <a:gd name="T1" fmla="*/ 0 h 87"/>
                <a:gd name="T2" fmla="*/ 507 w 560"/>
                <a:gd name="T3" fmla="*/ 87 h 87"/>
                <a:gd name="T4" fmla="*/ 0 w 560"/>
                <a:gd name="T5" fmla="*/ 87 h 87"/>
                <a:gd name="T6" fmla="*/ 7 w 560"/>
                <a:gd name="T7" fmla="*/ 0 h 87"/>
                <a:gd name="T8" fmla="*/ 560 w 560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0" h="87">
                  <a:moveTo>
                    <a:pt x="560" y="0"/>
                  </a:moveTo>
                  <a:cubicBezTo>
                    <a:pt x="543" y="27"/>
                    <a:pt x="524" y="59"/>
                    <a:pt x="507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560" y="0"/>
                  </a:lnTo>
                  <a:close/>
                </a:path>
              </a:pathLst>
            </a:custGeom>
            <a:solidFill>
              <a:srgbClr val="8435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3" name="îṩľïḍê">
              <a:extLst>
                <a:ext uri="{FF2B5EF4-FFF2-40B4-BE49-F238E27FC236}">
                  <a16:creationId xmlns:a16="http://schemas.microsoft.com/office/drawing/2014/main" id="{F4626D16-683D-44FD-AE63-0423D02974E8}"/>
                </a:ext>
              </a:extLst>
            </p:cNvPr>
            <p:cNvSpPr/>
            <p:nvPr/>
          </p:nvSpPr>
          <p:spPr bwMode="auto">
            <a:xfrm>
              <a:off x="8107363" y="4352925"/>
              <a:ext cx="1090613" cy="1368425"/>
            </a:xfrm>
            <a:prstGeom prst="rect">
              <a:avLst/>
            </a:prstGeom>
            <a:solidFill>
              <a:srgbClr val="7F39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4" name="íś1iďè">
              <a:extLst>
                <a:ext uri="{FF2B5EF4-FFF2-40B4-BE49-F238E27FC236}">
                  <a16:creationId xmlns:a16="http://schemas.microsoft.com/office/drawing/2014/main" id="{546CF88F-9BCD-4F63-8C68-335C0B3483D8}"/>
                </a:ext>
              </a:extLst>
            </p:cNvPr>
            <p:cNvSpPr/>
            <p:nvPr/>
          </p:nvSpPr>
          <p:spPr bwMode="auto">
            <a:xfrm>
              <a:off x="7720013" y="4352925"/>
              <a:ext cx="1073150" cy="1368425"/>
            </a:xfrm>
            <a:prstGeom prst="rect">
              <a:avLst/>
            </a:prstGeom>
            <a:solidFill>
              <a:srgbClr val="6E38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5" name="îšḻîḑê">
              <a:extLst>
                <a:ext uri="{FF2B5EF4-FFF2-40B4-BE49-F238E27FC236}">
                  <a16:creationId xmlns:a16="http://schemas.microsoft.com/office/drawing/2014/main" id="{70FE1D8C-A312-4AA8-9283-3B2098CDD89E}"/>
                </a:ext>
              </a:extLst>
            </p:cNvPr>
            <p:cNvSpPr/>
            <p:nvPr/>
          </p:nvSpPr>
          <p:spPr bwMode="auto">
            <a:xfrm>
              <a:off x="7707313" y="4456113"/>
              <a:ext cx="1019175" cy="368300"/>
            </a:xfrm>
            <a:prstGeom prst="rect">
              <a:avLst/>
            </a:prstGeom>
            <a:solidFill>
              <a:srgbClr val="DF7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6" name="ïśļíḑé">
              <a:extLst>
                <a:ext uri="{FF2B5EF4-FFF2-40B4-BE49-F238E27FC236}">
                  <a16:creationId xmlns:a16="http://schemas.microsoft.com/office/drawing/2014/main" id="{7D379913-5240-4A16-884D-BAB132757B2C}"/>
                </a:ext>
              </a:extLst>
            </p:cNvPr>
            <p:cNvSpPr/>
            <p:nvPr/>
          </p:nvSpPr>
          <p:spPr bwMode="auto">
            <a:xfrm>
              <a:off x="7707313" y="4891088"/>
              <a:ext cx="1019175" cy="368300"/>
            </a:xfrm>
            <a:prstGeom prst="rect">
              <a:avLst/>
            </a:prstGeom>
            <a:solidFill>
              <a:srgbClr val="DF7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7" name="i$1íḑe">
              <a:extLst>
                <a:ext uri="{FF2B5EF4-FFF2-40B4-BE49-F238E27FC236}">
                  <a16:creationId xmlns:a16="http://schemas.microsoft.com/office/drawing/2014/main" id="{F9D7BE80-B2AC-493D-BA48-6D733E5DEC30}"/>
                </a:ext>
              </a:extLst>
            </p:cNvPr>
            <p:cNvSpPr/>
            <p:nvPr/>
          </p:nvSpPr>
          <p:spPr bwMode="auto">
            <a:xfrm>
              <a:off x="7707313" y="5326063"/>
              <a:ext cx="1019175" cy="395287"/>
            </a:xfrm>
            <a:prstGeom prst="rect">
              <a:avLst/>
            </a:prstGeom>
            <a:solidFill>
              <a:srgbClr val="DF7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8" name="ïślïdê">
              <a:extLst>
                <a:ext uri="{FF2B5EF4-FFF2-40B4-BE49-F238E27FC236}">
                  <a16:creationId xmlns:a16="http://schemas.microsoft.com/office/drawing/2014/main" id="{8E1460BD-64AA-48D0-ACFA-F6CE8014E0C7}"/>
                </a:ext>
              </a:extLst>
            </p:cNvPr>
            <p:cNvSpPr/>
            <p:nvPr/>
          </p:nvSpPr>
          <p:spPr bwMode="auto">
            <a:xfrm>
              <a:off x="8010525" y="4619625"/>
              <a:ext cx="295275" cy="41275"/>
            </a:xfrm>
            <a:custGeom>
              <a:avLst/>
              <a:gdLst>
                <a:gd name="T0" fmla="*/ 10 w 144"/>
                <a:gd name="T1" fmla="*/ 20 h 20"/>
                <a:gd name="T2" fmla="*/ 134 w 144"/>
                <a:gd name="T3" fmla="*/ 20 h 20"/>
                <a:gd name="T4" fmla="*/ 144 w 144"/>
                <a:gd name="T5" fmla="*/ 10 h 20"/>
                <a:gd name="T6" fmla="*/ 134 w 144"/>
                <a:gd name="T7" fmla="*/ 0 h 20"/>
                <a:gd name="T8" fmla="*/ 10 w 144"/>
                <a:gd name="T9" fmla="*/ 0 h 20"/>
                <a:gd name="T10" fmla="*/ 0 w 144"/>
                <a:gd name="T11" fmla="*/ 10 h 20"/>
                <a:gd name="T12" fmla="*/ 10 w 14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0">
                  <a:moveTo>
                    <a:pt x="10" y="20"/>
                  </a:moveTo>
                  <a:cubicBezTo>
                    <a:pt x="134" y="20"/>
                    <a:pt x="134" y="20"/>
                    <a:pt x="134" y="20"/>
                  </a:cubicBezTo>
                  <a:cubicBezTo>
                    <a:pt x="140" y="20"/>
                    <a:pt x="144" y="15"/>
                    <a:pt x="144" y="10"/>
                  </a:cubicBezTo>
                  <a:cubicBezTo>
                    <a:pt x="144" y="5"/>
                    <a:pt x="140" y="0"/>
                    <a:pt x="13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9" name="ï$ļídè">
              <a:extLst>
                <a:ext uri="{FF2B5EF4-FFF2-40B4-BE49-F238E27FC236}">
                  <a16:creationId xmlns:a16="http://schemas.microsoft.com/office/drawing/2014/main" id="{0319D7C9-BA36-4B82-A5A6-9335163DC801}"/>
                </a:ext>
              </a:extLst>
            </p:cNvPr>
            <p:cNvSpPr/>
            <p:nvPr/>
          </p:nvSpPr>
          <p:spPr bwMode="auto">
            <a:xfrm>
              <a:off x="8002588" y="5053013"/>
              <a:ext cx="293688" cy="38100"/>
            </a:xfrm>
            <a:custGeom>
              <a:avLst/>
              <a:gdLst>
                <a:gd name="T0" fmla="*/ 9 w 143"/>
                <a:gd name="T1" fmla="*/ 19 h 19"/>
                <a:gd name="T2" fmla="*/ 133 w 143"/>
                <a:gd name="T3" fmla="*/ 19 h 19"/>
                <a:gd name="T4" fmla="*/ 143 w 143"/>
                <a:gd name="T5" fmla="*/ 9 h 19"/>
                <a:gd name="T6" fmla="*/ 133 w 143"/>
                <a:gd name="T7" fmla="*/ 0 h 19"/>
                <a:gd name="T8" fmla="*/ 9 w 143"/>
                <a:gd name="T9" fmla="*/ 0 h 19"/>
                <a:gd name="T10" fmla="*/ 0 w 143"/>
                <a:gd name="T11" fmla="*/ 9 h 19"/>
                <a:gd name="T12" fmla="*/ 9 w 143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9">
                  <a:moveTo>
                    <a:pt x="9" y="19"/>
                  </a:moveTo>
                  <a:cubicBezTo>
                    <a:pt x="133" y="19"/>
                    <a:pt x="133" y="19"/>
                    <a:pt x="133" y="19"/>
                  </a:cubicBezTo>
                  <a:cubicBezTo>
                    <a:pt x="139" y="19"/>
                    <a:pt x="143" y="15"/>
                    <a:pt x="143" y="9"/>
                  </a:cubicBezTo>
                  <a:cubicBezTo>
                    <a:pt x="143" y="4"/>
                    <a:pt x="139" y="0"/>
                    <a:pt x="13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0" name="i$1íďé">
              <a:extLst>
                <a:ext uri="{FF2B5EF4-FFF2-40B4-BE49-F238E27FC236}">
                  <a16:creationId xmlns:a16="http://schemas.microsoft.com/office/drawing/2014/main" id="{E42DD56A-FDC1-4663-9593-DF2AC85F8D1A}"/>
                </a:ext>
              </a:extLst>
            </p:cNvPr>
            <p:cNvSpPr/>
            <p:nvPr/>
          </p:nvSpPr>
          <p:spPr bwMode="auto">
            <a:xfrm>
              <a:off x="8002588" y="5483225"/>
              <a:ext cx="293688" cy="39687"/>
            </a:xfrm>
            <a:custGeom>
              <a:avLst/>
              <a:gdLst>
                <a:gd name="T0" fmla="*/ 9 w 143"/>
                <a:gd name="T1" fmla="*/ 19 h 19"/>
                <a:gd name="T2" fmla="*/ 133 w 143"/>
                <a:gd name="T3" fmla="*/ 19 h 19"/>
                <a:gd name="T4" fmla="*/ 143 w 143"/>
                <a:gd name="T5" fmla="*/ 10 h 19"/>
                <a:gd name="T6" fmla="*/ 133 w 143"/>
                <a:gd name="T7" fmla="*/ 0 h 19"/>
                <a:gd name="T8" fmla="*/ 9 w 143"/>
                <a:gd name="T9" fmla="*/ 0 h 19"/>
                <a:gd name="T10" fmla="*/ 0 w 143"/>
                <a:gd name="T11" fmla="*/ 10 h 19"/>
                <a:gd name="T12" fmla="*/ 9 w 143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9">
                  <a:moveTo>
                    <a:pt x="9" y="19"/>
                  </a:moveTo>
                  <a:cubicBezTo>
                    <a:pt x="133" y="19"/>
                    <a:pt x="133" y="19"/>
                    <a:pt x="133" y="19"/>
                  </a:cubicBezTo>
                  <a:cubicBezTo>
                    <a:pt x="139" y="19"/>
                    <a:pt x="143" y="15"/>
                    <a:pt x="143" y="10"/>
                  </a:cubicBezTo>
                  <a:cubicBezTo>
                    <a:pt x="143" y="5"/>
                    <a:pt x="139" y="0"/>
                    <a:pt x="13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1" name="i$ļiḋè">
              <a:extLst>
                <a:ext uri="{FF2B5EF4-FFF2-40B4-BE49-F238E27FC236}">
                  <a16:creationId xmlns:a16="http://schemas.microsoft.com/office/drawing/2014/main" id="{B41091F3-4328-4976-88CB-32C553DFDFE7}"/>
                </a:ext>
              </a:extLst>
            </p:cNvPr>
            <p:cNvSpPr/>
            <p:nvPr/>
          </p:nvSpPr>
          <p:spPr bwMode="auto">
            <a:xfrm>
              <a:off x="5230813" y="5613400"/>
              <a:ext cx="565150" cy="198437"/>
            </a:xfrm>
            <a:custGeom>
              <a:avLst/>
              <a:gdLst>
                <a:gd name="T0" fmla="*/ 0 w 276"/>
                <a:gd name="T1" fmla="*/ 94 h 97"/>
                <a:gd name="T2" fmla="*/ 249 w 276"/>
                <a:gd name="T3" fmla="*/ 97 h 97"/>
                <a:gd name="T4" fmla="*/ 276 w 276"/>
                <a:gd name="T5" fmla="*/ 70 h 97"/>
                <a:gd name="T6" fmla="*/ 258 w 276"/>
                <a:gd name="T7" fmla="*/ 45 h 97"/>
                <a:gd name="T8" fmla="*/ 135 w 276"/>
                <a:gd name="T9" fmla="*/ 0 h 97"/>
                <a:gd name="T10" fmla="*/ 1 w 276"/>
                <a:gd name="T11" fmla="*/ 2 h 97"/>
                <a:gd name="T12" fmla="*/ 0 w 276"/>
                <a:gd name="T13" fmla="*/ 9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97">
                  <a:moveTo>
                    <a:pt x="0" y="94"/>
                  </a:moveTo>
                  <a:cubicBezTo>
                    <a:pt x="249" y="97"/>
                    <a:pt x="249" y="97"/>
                    <a:pt x="249" y="97"/>
                  </a:cubicBezTo>
                  <a:cubicBezTo>
                    <a:pt x="263" y="97"/>
                    <a:pt x="276" y="85"/>
                    <a:pt x="276" y="70"/>
                  </a:cubicBezTo>
                  <a:cubicBezTo>
                    <a:pt x="276" y="59"/>
                    <a:pt x="269" y="48"/>
                    <a:pt x="258" y="45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94"/>
                  </a:lnTo>
                  <a:close/>
                </a:path>
              </a:pathLst>
            </a:custGeom>
            <a:solidFill>
              <a:srgbClr val="7F39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2" name="i$ḷîḓe">
              <a:extLst>
                <a:ext uri="{FF2B5EF4-FFF2-40B4-BE49-F238E27FC236}">
                  <a16:creationId xmlns:a16="http://schemas.microsoft.com/office/drawing/2014/main" id="{62C8AC29-3D5C-47DF-9130-95EAA62E0FC8}"/>
                </a:ext>
              </a:extLst>
            </p:cNvPr>
            <p:cNvSpPr/>
            <p:nvPr/>
          </p:nvSpPr>
          <p:spPr bwMode="auto">
            <a:xfrm>
              <a:off x="5233988" y="5786438"/>
              <a:ext cx="554038" cy="39687"/>
            </a:xfrm>
            <a:custGeom>
              <a:avLst/>
              <a:gdLst>
                <a:gd name="T0" fmla="*/ 251 w 270"/>
                <a:gd name="T1" fmla="*/ 19 h 19"/>
                <a:gd name="T2" fmla="*/ 0 w 270"/>
                <a:gd name="T3" fmla="*/ 18 h 19"/>
                <a:gd name="T4" fmla="*/ 0 w 270"/>
                <a:gd name="T5" fmla="*/ 0 h 19"/>
                <a:gd name="T6" fmla="*/ 270 w 270"/>
                <a:gd name="T7" fmla="*/ 1 h 19"/>
                <a:gd name="T8" fmla="*/ 251 w 27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19">
                  <a:moveTo>
                    <a:pt x="251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0" y="1"/>
                    <a:pt x="270" y="1"/>
                    <a:pt x="270" y="1"/>
                  </a:cubicBezTo>
                  <a:cubicBezTo>
                    <a:pt x="270" y="11"/>
                    <a:pt x="261" y="19"/>
                    <a:pt x="251" y="19"/>
                  </a:cubicBezTo>
                  <a:close/>
                </a:path>
              </a:pathLst>
            </a:custGeom>
            <a:solidFill>
              <a:srgbClr val="081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3" name="ïsļïḍé">
              <a:extLst>
                <a:ext uri="{FF2B5EF4-FFF2-40B4-BE49-F238E27FC236}">
                  <a16:creationId xmlns:a16="http://schemas.microsoft.com/office/drawing/2014/main" id="{F9AAAD5B-F085-4642-B476-CC1D2BA558D0}"/>
                </a:ext>
              </a:extLst>
            </p:cNvPr>
            <p:cNvSpPr/>
            <p:nvPr/>
          </p:nvSpPr>
          <p:spPr bwMode="auto">
            <a:xfrm flipV="1">
              <a:off x="5500688" y="5624513"/>
              <a:ext cx="60325" cy="63500"/>
            </a:xfrm>
            <a:prstGeom prst="line">
              <a:avLst/>
            </a:prstGeom>
            <a:noFill/>
            <a:ln w="11113" cap="rnd">
              <a:solidFill>
                <a:srgbClr val="0813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4" name="işḷïḓè">
              <a:extLst>
                <a:ext uri="{FF2B5EF4-FFF2-40B4-BE49-F238E27FC236}">
                  <a16:creationId xmlns:a16="http://schemas.microsoft.com/office/drawing/2014/main" id="{488E6772-F853-4DF5-9026-A28348CAFC11}"/>
                </a:ext>
              </a:extLst>
            </p:cNvPr>
            <p:cNvSpPr/>
            <p:nvPr/>
          </p:nvSpPr>
          <p:spPr bwMode="auto">
            <a:xfrm flipV="1">
              <a:off x="5546725" y="5643563"/>
              <a:ext cx="58738" cy="63500"/>
            </a:xfrm>
            <a:prstGeom prst="line">
              <a:avLst/>
            </a:prstGeom>
            <a:noFill/>
            <a:ln w="11113" cap="rnd">
              <a:solidFill>
                <a:srgbClr val="0813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5" name="íṥlíḋè">
              <a:extLst>
                <a:ext uri="{FF2B5EF4-FFF2-40B4-BE49-F238E27FC236}">
                  <a16:creationId xmlns:a16="http://schemas.microsoft.com/office/drawing/2014/main" id="{29C0FE41-6EB4-4CB9-8AB6-963FA4E6EB62}"/>
                </a:ext>
              </a:extLst>
            </p:cNvPr>
            <p:cNvSpPr/>
            <p:nvPr/>
          </p:nvSpPr>
          <p:spPr bwMode="auto">
            <a:xfrm flipV="1">
              <a:off x="5588000" y="5659438"/>
              <a:ext cx="66675" cy="71437"/>
            </a:xfrm>
            <a:prstGeom prst="line">
              <a:avLst/>
            </a:prstGeom>
            <a:noFill/>
            <a:ln w="11113" cap="rnd">
              <a:solidFill>
                <a:srgbClr val="0813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6" name="îšľîḋè">
              <a:extLst>
                <a:ext uri="{FF2B5EF4-FFF2-40B4-BE49-F238E27FC236}">
                  <a16:creationId xmlns:a16="http://schemas.microsoft.com/office/drawing/2014/main" id="{B05825E1-EADC-4097-A65F-110FEE0020AE}"/>
                </a:ext>
              </a:extLst>
            </p:cNvPr>
            <p:cNvSpPr/>
            <p:nvPr/>
          </p:nvSpPr>
          <p:spPr bwMode="auto">
            <a:xfrm>
              <a:off x="4535488" y="4075113"/>
              <a:ext cx="1023938" cy="1562100"/>
            </a:xfrm>
            <a:custGeom>
              <a:avLst/>
              <a:gdLst>
                <a:gd name="T0" fmla="*/ 330 w 499"/>
                <a:gd name="T1" fmla="*/ 762 h 762"/>
                <a:gd name="T2" fmla="*/ 322 w 499"/>
                <a:gd name="T3" fmla="*/ 250 h 762"/>
                <a:gd name="T4" fmla="*/ 0 w 499"/>
                <a:gd name="T5" fmla="*/ 154 h 762"/>
                <a:gd name="T6" fmla="*/ 71 w 499"/>
                <a:gd name="T7" fmla="*/ 0 h 762"/>
                <a:gd name="T8" fmla="*/ 460 w 499"/>
                <a:gd name="T9" fmla="*/ 169 h 762"/>
                <a:gd name="T10" fmla="*/ 490 w 499"/>
                <a:gd name="T11" fmla="*/ 524 h 762"/>
                <a:gd name="T12" fmla="*/ 478 w 499"/>
                <a:gd name="T13" fmla="*/ 756 h 762"/>
                <a:gd name="T14" fmla="*/ 330 w 499"/>
                <a:gd name="T15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762">
                  <a:moveTo>
                    <a:pt x="330" y="762"/>
                  </a:moveTo>
                  <a:cubicBezTo>
                    <a:pt x="345" y="520"/>
                    <a:pt x="341" y="295"/>
                    <a:pt x="322" y="250"/>
                  </a:cubicBezTo>
                  <a:cubicBezTo>
                    <a:pt x="303" y="222"/>
                    <a:pt x="151" y="160"/>
                    <a:pt x="0" y="154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269" y="10"/>
                    <a:pt x="411" y="84"/>
                    <a:pt x="460" y="169"/>
                  </a:cubicBezTo>
                  <a:cubicBezTo>
                    <a:pt x="481" y="205"/>
                    <a:pt x="499" y="277"/>
                    <a:pt x="490" y="524"/>
                  </a:cubicBezTo>
                  <a:cubicBezTo>
                    <a:pt x="484" y="654"/>
                    <a:pt x="478" y="756"/>
                    <a:pt x="478" y="756"/>
                  </a:cubicBezTo>
                  <a:lnTo>
                    <a:pt x="330" y="762"/>
                  </a:lnTo>
                  <a:close/>
                </a:path>
              </a:pathLst>
            </a:custGeom>
            <a:solidFill>
              <a:srgbClr val="1C1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7" name="îṥ1ïḓê">
              <a:extLst>
                <a:ext uri="{FF2B5EF4-FFF2-40B4-BE49-F238E27FC236}">
                  <a16:creationId xmlns:a16="http://schemas.microsoft.com/office/drawing/2014/main" id="{4E9535DE-AD60-489C-A9E1-126F9C3C702E}"/>
                </a:ext>
              </a:extLst>
            </p:cNvPr>
            <p:cNvSpPr/>
            <p:nvPr/>
          </p:nvSpPr>
          <p:spPr bwMode="auto">
            <a:xfrm>
              <a:off x="5683250" y="5624513"/>
              <a:ext cx="566738" cy="196850"/>
            </a:xfrm>
            <a:custGeom>
              <a:avLst/>
              <a:gdLst>
                <a:gd name="T0" fmla="*/ 0 w 276"/>
                <a:gd name="T1" fmla="*/ 94 h 96"/>
                <a:gd name="T2" fmla="*/ 249 w 276"/>
                <a:gd name="T3" fmla="*/ 96 h 96"/>
                <a:gd name="T4" fmla="*/ 276 w 276"/>
                <a:gd name="T5" fmla="*/ 69 h 96"/>
                <a:gd name="T6" fmla="*/ 258 w 276"/>
                <a:gd name="T7" fmla="*/ 44 h 96"/>
                <a:gd name="T8" fmla="*/ 135 w 276"/>
                <a:gd name="T9" fmla="*/ 0 h 96"/>
                <a:gd name="T10" fmla="*/ 1 w 276"/>
                <a:gd name="T11" fmla="*/ 2 h 96"/>
                <a:gd name="T12" fmla="*/ 0 w 276"/>
                <a:gd name="T13" fmla="*/ 9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96">
                  <a:moveTo>
                    <a:pt x="0" y="94"/>
                  </a:moveTo>
                  <a:cubicBezTo>
                    <a:pt x="249" y="96"/>
                    <a:pt x="249" y="96"/>
                    <a:pt x="249" y="96"/>
                  </a:cubicBezTo>
                  <a:cubicBezTo>
                    <a:pt x="264" y="96"/>
                    <a:pt x="276" y="84"/>
                    <a:pt x="276" y="69"/>
                  </a:cubicBezTo>
                  <a:cubicBezTo>
                    <a:pt x="276" y="58"/>
                    <a:pt x="269" y="48"/>
                    <a:pt x="258" y="44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94"/>
                  </a:lnTo>
                  <a:close/>
                </a:path>
              </a:pathLst>
            </a:custGeom>
            <a:solidFill>
              <a:srgbClr val="A052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8" name="iSľíḍe">
              <a:extLst>
                <a:ext uri="{FF2B5EF4-FFF2-40B4-BE49-F238E27FC236}">
                  <a16:creationId xmlns:a16="http://schemas.microsoft.com/office/drawing/2014/main" id="{9D36CC8D-E899-4DFA-90F9-C5897D42E017}"/>
                </a:ext>
              </a:extLst>
            </p:cNvPr>
            <p:cNvSpPr/>
            <p:nvPr/>
          </p:nvSpPr>
          <p:spPr bwMode="auto">
            <a:xfrm>
              <a:off x="5680075" y="5799138"/>
              <a:ext cx="561975" cy="36512"/>
            </a:xfrm>
            <a:custGeom>
              <a:avLst/>
              <a:gdLst>
                <a:gd name="T0" fmla="*/ 256 w 274"/>
                <a:gd name="T1" fmla="*/ 18 h 18"/>
                <a:gd name="T2" fmla="*/ 0 w 274"/>
                <a:gd name="T3" fmla="*/ 18 h 18"/>
                <a:gd name="T4" fmla="*/ 0 w 274"/>
                <a:gd name="T5" fmla="*/ 0 h 18"/>
                <a:gd name="T6" fmla="*/ 274 w 274"/>
                <a:gd name="T7" fmla="*/ 0 h 18"/>
                <a:gd name="T8" fmla="*/ 256 w 274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18">
                  <a:moveTo>
                    <a:pt x="256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4" y="10"/>
                    <a:pt x="266" y="18"/>
                    <a:pt x="256" y="18"/>
                  </a:cubicBezTo>
                  <a:close/>
                </a:path>
              </a:pathLst>
            </a:custGeom>
            <a:solidFill>
              <a:srgbClr val="081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9" name="îṡḷîdê">
              <a:extLst>
                <a:ext uri="{FF2B5EF4-FFF2-40B4-BE49-F238E27FC236}">
                  <a16:creationId xmlns:a16="http://schemas.microsoft.com/office/drawing/2014/main" id="{A0A03557-437B-48C1-897A-CDF580CC0322}"/>
                </a:ext>
              </a:extLst>
            </p:cNvPr>
            <p:cNvSpPr/>
            <p:nvPr/>
          </p:nvSpPr>
          <p:spPr bwMode="auto">
            <a:xfrm flipV="1">
              <a:off x="5954713" y="5635625"/>
              <a:ext cx="60325" cy="63500"/>
            </a:xfrm>
            <a:prstGeom prst="line">
              <a:avLst/>
            </a:prstGeom>
            <a:noFill/>
            <a:ln w="11113" cap="rnd">
              <a:solidFill>
                <a:srgbClr val="0813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0" name="îSľiďé">
              <a:extLst>
                <a:ext uri="{FF2B5EF4-FFF2-40B4-BE49-F238E27FC236}">
                  <a16:creationId xmlns:a16="http://schemas.microsoft.com/office/drawing/2014/main" id="{020AE899-2B47-4634-8367-37F388907728}"/>
                </a:ext>
              </a:extLst>
            </p:cNvPr>
            <p:cNvSpPr/>
            <p:nvPr/>
          </p:nvSpPr>
          <p:spPr bwMode="auto">
            <a:xfrm flipV="1">
              <a:off x="5999163" y="5653088"/>
              <a:ext cx="60325" cy="63500"/>
            </a:xfrm>
            <a:prstGeom prst="line">
              <a:avLst/>
            </a:prstGeom>
            <a:noFill/>
            <a:ln w="11113" cap="rnd">
              <a:solidFill>
                <a:srgbClr val="0813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1" name="iṧ1ídê">
              <a:extLst>
                <a:ext uri="{FF2B5EF4-FFF2-40B4-BE49-F238E27FC236}">
                  <a16:creationId xmlns:a16="http://schemas.microsoft.com/office/drawing/2014/main" id="{2F2C29E3-E294-4254-9176-2F5070692E7B}"/>
                </a:ext>
              </a:extLst>
            </p:cNvPr>
            <p:cNvSpPr/>
            <p:nvPr/>
          </p:nvSpPr>
          <p:spPr bwMode="auto">
            <a:xfrm flipV="1">
              <a:off x="6040438" y="5670550"/>
              <a:ext cx="68263" cy="71437"/>
            </a:xfrm>
            <a:prstGeom prst="line">
              <a:avLst/>
            </a:prstGeom>
            <a:noFill/>
            <a:ln w="11113" cap="rnd">
              <a:solidFill>
                <a:srgbClr val="0813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2" name="ïśḷiḋê">
              <a:extLst>
                <a:ext uri="{FF2B5EF4-FFF2-40B4-BE49-F238E27FC236}">
                  <a16:creationId xmlns:a16="http://schemas.microsoft.com/office/drawing/2014/main" id="{E9CE0EFE-3368-40E9-8AE5-890097B18F1D}"/>
                </a:ext>
              </a:extLst>
            </p:cNvPr>
            <p:cNvSpPr/>
            <p:nvPr/>
          </p:nvSpPr>
          <p:spPr bwMode="auto">
            <a:xfrm>
              <a:off x="4987925" y="4075113"/>
              <a:ext cx="1023938" cy="1562100"/>
            </a:xfrm>
            <a:custGeom>
              <a:avLst/>
              <a:gdLst>
                <a:gd name="T0" fmla="*/ 330 w 499"/>
                <a:gd name="T1" fmla="*/ 762 h 762"/>
                <a:gd name="T2" fmla="*/ 322 w 499"/>
                <a:gd name="T3" fmla="*/ 250 h 762"/>
                <a:gd name="T4" fmla="*/ 0 w 499"/>
                <a:gd name="T5" fmla="*/ 154 h 762"/>
                <a:gd name="T6" fmla="*/ 71 w 499"/>
                <a:gd name="T7" fmla="*/ 0 h 762"/>
                <a:gd name="T8" fmla="*/ 460 w 499"/>
                <a:gd name="T9" fmla="*/ 169 h 762"/>
                <a:gd name="T10" fmla="*/ 490 w 499"/>
                <a:gd name="T11" fmla="*/ 524 h 762"/>
                <a:gd name="T12" fmla="*/ 478 w 499"/>
                <a:gd name="T13" fmla="*/ 756 h 762"/>
                <a:gd name="T14" fmla="*/ 330 w 499"/>
                <a:gd name="T15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762">
                  <a:moveTo>
                    <a:pt x="330" y="762"/>
                  </a:moveTo>
                  <a:cubicBezTo>
                    <a:pt x="345" y="520"/>
                    <a:pt x="341" y="295"/>
                    <a:pt x="322" y="250"/>
                  </a:cubicBezTo>
                  <a:cubicBezTo>
                    <a:pt x="303" y="222"/>
                    <a:pt x="151" y="160"/>
                    <a:pt x="0" y="154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269" y="10"/>
                    <a:pt x="411" y="84"/>
                    <a:pt x="460" y="169"/>
                  </a:cubicBezTo>
                  <a:cubicBezTo>
                    <a:pt x="481" y="205"/>
                    <a:pt x="499" y="277"/>
                    <a:pt x="490" y="524"/>
                  </a:cubicBezTo>
                  <a:cubicBezTo>
                    <a:pt x="484" y="654"/>
                    <a:pt x="478" y="756"/>
                    <a:pt x="478" y="756"/>
                  </a:cubicBezTo>
                  <a:lnTo>
                    <a:pt x="330" y="762"/>
                  </a:lnTo>
                  <a:close/>
                </a:path>
              </a:pathLst>
            </a:custGeom>
            <a:solidFill>
              <a:srgbClr val="1C1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3" name="îṡlïḓê">
              <a:extLst>
                <a:ext uri="{FF2B5EF4-FFF2-40B4-BE49-F238E27FC236}">
                  <a16:creationId xmlns:a16="http://schemas.microsoft.com/office/drawing/2014/main" id="{9FA8A9E1-0DFF-4E74-9754-16EB3872478D}"/>
                </a:ext>
              </a:extLst>
            </p:cNvPr>
            <p:cNvSpPr/>
            <p:nvPr/>
          </p:nvSpPr>
          <p:spPr bwMode="auto">
            <a:xfrm>
              <a:off x="4381500" y="4035425"/>
              <a:ext cx="847725" cy="358775"/>
            </a:xfrm>
            <a:custGeom>
              <a:avLst/>
              <a:gdLst>
                <a:gd name="T0" fmla="*/ 413 w 413"/>
                <a:gd name="T1" fmla="*/ 63 h 175"/>
                <a:gd name="T2" fmla="*/ 388 w 413"/>
                <a:gd name="T3" fmla="*/ 134 h 175"/>
                <a:gd name="T4" fmla="*/ 301 w 413"/>
                <a:gd name="T5" fmla="*/ 175 h 175"/>
                <a:gd name="T6" fmla="*/ 112 w 413"/>
                <a:gd name="T7" fmla="*/ 175 h 175"/>
                <a:gd name="T8" fmla="*/ 96 w 413"/>
                <a:gd name="T9" fmla="*/ 174 h 175"/>
                <a:gd name="T10" fmla="*/ 57 w 413"/>
                <a:gd name="T11" fmla="*/ 161 h 175"/>
                <a:gd name="T12" fmla="*/ 51 w 413"/>
                <a:gd name="T13" fmla="*/ 157 h 175"/>
                <a:gd name="T14" fmla="*/ 0 w 413"/>
                <a:gd name="T15" fmla="*/ 63 h 175"/>
                <a:gd name="T16" fmla="*/ 3 w 413"/>
                <a:gd name="T17" fmla="*/ 3 h 175"/>
                <a:gd name="T18" fmla="*/ 410 w 413"/>
                <a:gd name="T19" fmla="*/ 0 h 175"/>
                <a:gd name="T20" fmla="*/ 413 w 413"/>
                <a:gd name="T21" fmla="*/ 63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3" h="175">
                  <a:moveTo>
                    <a:pt x="413" y="63"/>
                  </a:moveTo>
                  <a:cubicBezTo>
                    <a:pt x="413" y="90"/>
                    <a:pt x="404" y="115"/>
                    <a:pt x="388" y="134"/>
                  </a:cubicBezTo>
                  <a:cubicBezTo>
                    <a:pt x="367" y="159"/>
                    <a:pt x="336" y="175"/>
                    <a:pt x="301" y="175"/>
                  </a:cubicBezTo>
                  <a:cubicBezTo>
                    <a:pt x="112" y="175"/>
                    <a:pt x="112" y="175"/>
                    <a:pt x="112" y="175"/>
                  </a:cubicBezTo>
                  <a:cubicBezTo>
                    <a:pt x="107" y="175"/>
                    <a:pt x="101" y="175"/>
                    <a:pt x="96" y="174"/>
                  </a:cubicBezTo>
                  <a:cubicBezTo>
                    <a:pt x="82" y="172"/>
                    <a:pt x="69" y="167"/>
                    <a:pt x="57" y="161"/>
                  </a:cubicBezTo>
                  <a:cubicBezTo>
                    <a:pt x="55" y="160"/>
                    <a:pt x="53" y="158"/>
                    <a:pt x="51" y="157"/>
                  </a:cubicBezTo>
                  <a:cubicBezTo>
                    <a:pt x="20" y="137"/>
                    <a:pt x="0" y="102"/>
                    <a:pt x="0" y="6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10" y="0"/>
                    <a:pt x="410" y="0"/>
                    <a:pt x="410" y="0"/>
                  </a:cubicBezTo>
                  <a:lnTo>
                    <a:pt x="413" y="63"/>
                  </a:lnTo>
                  <a:close/>
                </a:path>
              </a:pathLst>
            </a:custGeom>
            <a:solidFill>
              <a:srgbClr val="1C1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4" name="işliḑê">
              <a:extLst>
                <a:ext uri="{FF2B5EF4-FFF2-40B4-BE49-F238E27FC236}">
                  <a16:creationId xmlns:a16="http://schemas.microsoft.com/office/drawing/2014/main" id="{FC1AC4CC-F0AE-4153-B2B7-253E9908E2A4}"/>
                </a:ext>
              </a:extLst>
            </p:cNvPr>
            <p:cNvSpPr/>
            <p:nvPr/>
          </p:nvSpPr>
          <p:spPr bwMode="auto">
            <a:xfrm>
              <a:off x="5462588" y="3419475"/>
              <a:ext cx="255588" cy="90487"/>
            </a:xfrm>
            <a:custGeom>
              <a:avLst/>
              <a:gdLst>
                <a:gd name="T0" fmla="*/ 16 w 125"/>
                <a:gd name="T1" fmla="*/ 43 h 44"/>
                <a:gd name="T2" fmla="*/ 113 w 125"/>
                <a:gd name="T3" fmla="*/ 27 h 44"/>
                <a:gd name="T4" fmla="*/ 124 w 125"/>
                <a:gd name="T5" fmla="*/ 12 h 44"/>
                <a:gd name="T6" fmla="*/ 109 w 125"/>
                <a:gd name="T7" fmla="*/ 2 h 44"/>
                <a:gd name="T8" fmla="*/ 12 w 125"/>
                <a:gd name="T9" fmla="*/ 17 h 44"/>
                <a:gd name="T10" fmla="*/ 1 w 125"/>
                <a:gd name="T11" fmla="*/ 32 h 44"/>
                <a:gd name="T12" fmla="*/ 16 w 125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44">
                  <a:moveTo>
                    <a:pt x="16" y="43"/>
                  </a:moveTo>
                  <a:cubicBezTo>
                    <a:pt x="113" y="27"/>
                    <a:pt x="113" y="27"/>
                    <a:pt x="113" y="27"/>
                  </a:cubicBezTo>
                  <a:cubicBezTo>
                    <a:pt x="121" y="26"/>
                    <a:pt x="125" y="20"/>
                    <a:pt x="124" y="12"/>
                  </a:cubicBezTo>
                  <a:cubicBezTo>
                    <a:pt x="123" y="5"/>
                    <a:pt x="116" y="0"/>
                    <a:pt x="109" y="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5" y="18"/>
                    <a:pt x="0" y="25"/>
                    <a:pt x="1" y="32"/>
                  </a:cubicBezTo>
                  <a:cubicBezTo>
                    <a:pt x="2" y="39"/>
                    <a:pt x="9" y="44"/>
                    <a:pt x="16" y="43"/>
                  </a:cubicBezTo>
                  <a:close/>
                </a:path>
              </a:pathLst>
            </a:custGeom>
            <a:solidFill>
              <a:srgbClr val="FCB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5" name="îSḷíḓe">
              <a:extLst>
                <a:ext uri="{FF2B5EF4-FFF2-40B4-BE49-F238E27FC236}">
                  <a16:creationId xmlns:a16="http://schemas.microsoft.com/office/drawing/2014/main" id="{B3500560-779A-442B-8177-4933FC8BC24A}"/>
                </a:ext>
              </a:extLst>
            </p:cNvPr>
            <p:cNvSpPr/>
            <p:nvPr/>
          </p:nvSpPr>
          <p:spPr bwMode="auto">
            <a:xfrm>
              <a:off x="5526088" y="3481388"/>
              <a:ext cx="217488" cy="82550"/>
            </a:xfrm>
            <a:custGeom>
              <a:avLst/>
              <a:gdLst>
                <a:gd name="T0" fmla="*/ 16 w 106"/>
                <a:gd name="T1" fmla="*/ 39 h 40"/>
                <a:gd name="T2" fmla="*/ 94 w 106"/>
                <a:gd name="T3" fmla="*/ 27 h 40"/>
                <a:gd name="T4" fmla="*/ 105 w 106"/>
                <a:gd name="T5" fmla="*/ 12 h 40"/>
                <a:gd name="T6" fmla="*/ 90 w 106"/>
                <a:gd name="T7" fmla="*/ 1 h 40"/>
                <a:gd name="T8" fmla="*/ 12 w 106"/>
                <a:gd name="T9" fmla="*/ 13 h 40"/>
                <a:gd name="T10" fmla="*/ 1 w 106"/>
                <a:gd name="T11" fmla="*/ 28 h 40"/>
                <a:gd name="T12" fmla="*/ 16 w 106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40">
                  <a:moveTo>
                    <a:pt x="16" y="39"/>
                  </a:moveTo>
                  <a:cubicBezTo>
                    <a:pt x="94" y="27"/>
                    <a:pt x="94" y="27"/>
                    <a:pt x="94" y="27"/>
                  </a:cubicBezTo>
                  <a:cubicBezTo>
                    <a:pt x="101" y="26"/>
                    <a:pt x="106" y="19"/>
                    <a:pt x="105" y="12"/>
                  </a:cubicBezTo>
                  <a:cubicBezTo>
                    <a:pt x="104" y="5"/>
                    <a:pt x="97" y="0"/>
                    <a:pt x="90" y="1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5" y="15"/>
                    <a:pt x="0" y="21"/>
                    <a:pt x="1" y="28"/>
                  </a:cubicBezTo>
                  <a:cubicBezTo>
                    <a:pt x="2" y="36"/>
                    <a:pt x="9" y="40"/>
                    <a:pt x="16" y="39"/>
                  </a:cubicBezTo>
                  <a:close/>
                </a:path>
              </a:pathLst>
            </a:custGeom>
            <a:solidFill>
              <a:srgbClr val="FCB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6" name="iṥḷíḑê">
              <a:extLst>
                <a:ext uri="{FF2B5EF4-FFF2-40B4-BE49-F238E27FC236}">
                  <a16:creationId xmlns:a16="http://schemas.microsoft.com/office/drawing/2014/main" id="{97BA965A-C92D-4BB8-B621-843605C2CF43}"/>
                </a:ext>
              </a:extLst>
            </p:cNvPr>
            <p:cNvSpPr/>
            <p:nvPr/>
          </p:nvSpPr>
          <p:spPr bwMode="auto">
            <a:xfrm>
              <a:off x="5489575" y="3546475"/>
              <a:ext cx="247650" cy="88900"/>
            </a:xfrm>
            <a:custGeom>
              <a:avLst/>
              <a:gdLst>
                <a:gd name="T0" fmla="*/ 16 w 121"/>
                <a:gd name="T1" fmla="*/ 41 h 43"/>
                <a:gd name="T2" fmla="*/ 109 w 121"/>
                <a:gd name="T3" fmla="*/ 27 h 43"/>
                <a:gd name="T4" fmla="*/ 119 w 121"/>
                <a:gd name="T5" fmla="*/ 12 h 43"/>
                <a:gd name="T6" fmla="*/ 104 w 121"/>
                <a:gd name="T7" fmla="*/ 1 h 43"/>
                <a:gd name="T8" fmla="*/ 12 w 121"/>
                <a:gd name="T9" fmla="*/ 16 h 43"/>
                <a:gd name="T10" fmla="*/ 1 w 121"/>
                <a:gd name="T11" fmla="*/ 31 h 43"/>
                <a:gd name="T12" fmla="*/ 16 w 121"/>
                <a:gd name="T13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43">
                  <a:moveTo>
                    <a:pt x="16" y="41"/>
                  </a:moveTo>
                  <a:cubicBezTo>
                    <a:pt x="109" y="27"/>
                    <a:pt x="109" y="27"/>
                    <a:pt x="109" y="27"/>
                  </a:cubicBezTo>
                  <a:cubicBezTo>
                    <a:pt x="116" y="26"/>
                    <a:pt x="121" y="19"/>
                    <a:pt x="119" y="12"/>
                  </a:cubicBezTo>
                  <a:cubicBezTo>
                    <a:pt x="118" y="5"/>
                    <a:pt x="112" y="0"/>
                    <a:pt x="104" y="1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5" y="17"/>
                    <a:pt x="0" y="23"/>
                    <a:pt x="1" y="31"/>
                  </a:cubicBezTo>
                  <a:cubicBezTo>
                    <a:pt x="2" y="38"/>
                    <a:pt x="9" y="43"/>
                    <a:pt x="16" y="41"/>
                  </a:cubicBezTo>
                  <a:close/>
                </a:path>
              </a:pathLst>
            </a:custGeom>
            <a:solidFill>
              <a:srgbClr val="FCB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7" name="ïŝḻîḑe">
              <a:extLst>
                <a:ext uri="{FF2B5EF4-FFF2-40B4-BE49-F238E27FC236}">
                  <a16:creationId xmlns:a16="http://schemas.microsoft.com/office/drawing/2014/main" id="{059823A3-3F1A-426B-9135-F66F766095FA}"/>
                </a:ext>
              </a:extLst>
            </p:cNvPr>
            <p:cNvSpPr/>
            <p:nvPr/>
          </p:nvSpPr>
          <p:spPr bwMode="auto">
            <a:xfrm>
              <a:off x="5316538" y="3454400"/>
              <a:ext cx="265113" cy="231775"/>
            </a:xfrm>
            <a:custGeom>
              <a:avLst/>
              <a:gdLst>
                <a:gd name="T0" fmla="*/ 129 w 129"/>
                <a:gd name="T1" fmla="*/ 1 h 113"/>
                <a:gd name="T2" fmla="*/ 103 w 129"/>
                <a:gd name="T3" fmla="*/ 1 h 113"/>
                <a:gd name="T4" fmla="*/ 39 w 129"/>
                <a:gd name="T5" fmla="*/ 15 h 113"/>
                <a:gd name="T6" fmla="*/ 0 w 129"/>
                <a:gd name="T7" fmla="*/ 34 h 113"/>
                <a:gd name="T8" fmla="*/ 25 w 129"/>
                <a:gd name="T9" fmla="*/ 100 h 113"/>
                <a:gd name="T10" fmla="*/ 125 w 129"/>
                <a:gd name="T11" fmla="*/ 79 h 113"/>
                <a:gd name="T12" fmla="*/ 129 w 129"/>
                <a:gd name="T13" fmla="*/ 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13">
                  <a:moveTo>
                    <a:pt x="129" y="1"/>
                  </a:moveTo>
                  <a:cubicBezTo>
                    <a:pt x="128" y="1"/>
                    <a:pt x="116" y="1"/>
                    <a:pt x="103" y="1"/>
                  </a:cubicBezTo>
                  <a:cubicBezTo>
                    <a:pt x="81" y="0"/>
                    <a:pt x="59" y="5"/>
                    <a:pt x="39" y="1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22" y="99"/>
                    <a:pt x="25" y="100"/>
                  </a:cubicBezTo>
                  <a:cubicBezTo>
                    <a:pt x="99" y="113"/>
                    <a:pt x="125" y="79"/>
                    <a:pt x="125" y="79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FCB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8" name="iṩ1ïdé">
              <a:extLst>
                <a:ext uri="{FF2B5EF4-FFF2-40B4-BE49-F238E27FC236}">
                  <a16:creationId xmlns:a16="http://schemas.microsoft.com/office/drawing/2014/main" id="{3DC5C10A-20D3-4650-B1A3-33CA2DB48146}"/>
                </a:ext>
              </a:extLst>
            </p:cNvPr>
            <p:cNvSpPr/>
            <p:nvPr/>
          </p:nvSpPr>
          <p:spPr bwMode="auto">
            <a:xfrm>
              <a:off x="5395913" y="3457575"/>
              <a:ext cx="68263" cy="217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9" name="îšlîdê">
              <a:extLst>
                <a:ext uri="{FF2B5EF4-FFF2-40B4-BE49-F238E27FC236}">
                  <a16:creationId xmlns:a16="http://schemas.microsoft.com/office/drawing/2014/main" id="{FE0607F1-7263-4B96-8254-3B85643BA4A3}"/>
                </a:ext>
              </a:extLst>
            </p:cNvPr>
            <p:cNvSpPr/>
            <p:nvPr/>
          </p:nvSpPr>
          <p:spPr bwMode="auto">
            <a:xfrm>
              <a:off x="4373563" y="2735263"/>
              <a:ext cx="1027113" cy="963612"/>
            </a:xfrm>
            <a:custGeom>
              <a:avLst/>
              <a:gdLst>
                <a:gd name="T0" fmla="*/ 284 w 501"/>
                <a:gd name="T1" fmla="*/ 470 h 470"/>
                <a:gd name="T2" fmla="*/ 103 w 501"/>
                <a:gd name="T3" fmla="*/ 354 h 470"/>
                <a:gd name="T4" fmla="*/ 101 w 501"/>
                <a:gd name="T5" fmla="*/ 351 h 470"/>
                <a:gd name="T6" fmla="*/ 0 w 501"/>
                <a:gd name="T7" fmla="*/ 41 h 470"/>
                <a:gd name="T8" fmla="*/ 125 w 501"/>
                <a:gd name="T9" fmla="*/ 0 h 470"/>
                <a:gd name="T10" fmla="*/ 224 w 501"/>
                <a:gd name="T11" fmla="*/ 302 h 470"/>
                <a:gd name="T12" fmla="*/ 284 w 501"/>
                <a:gd name="T13" fmla="*/ 339 h 470"/>
                <a:gd name="T14" fmla="*/ 500 w 501"/>
                <a:gd name="T15" fmla="*/ 336 h 470"/>
                <a:gd name="T16" fmla="*/ 501 w 501"/>
                <a:gd name="T17" fmla="*/ 468 h 470"/>
                <a:gd name="T18" fmla="*/ 286 w 501"/>
                <a:gd name="T19" fmla="*/ 470 h 470"/>
                <a:gd name="T20" fmla="*/ 284 w 501"/>
                <a:gd name="T21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1" h="470">
                  <a:moveTo>
                    <a:pt x="284" y="470"/>
                  </a:moveTo>
                  <a:cubicBezTo>
                    <a:pt x="206" y="470"/>
                    <a:pt x="135" y="425"/>
                    <a:pt x="103" y="354"/>
                  </a:cubicBezTo>
                  <a:cubicBezTo>
                    <a:pt x="101" y="351"/>
                    <a:pt x="101" y="351"/>
                    <a:pt x="101" y="35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24" y="302"/>
                    <a:pt x="224" y="302"/>
                    <a:pt x="224" y="302"/>
                  </a:cubicBezTo>
                  <a:cubicBezTo>
                    <a:pt x="235" y="325"/>
                    <a:pt x="259" y="339"/>
                    <a:pt x="284" y="339"/>
                  </a:cubicBezTo>
                  <a:cubicBezTo>
                    <a:pt x="500" y="336"/>
                    <a:pt x="500" y="336"/>
                    <a:pt x="500" y="336"/>
                  </a:cubicBezTo>
                  <a:cubicBezTo>
                    <a:pt x="501" y="468"/>
                    <a:pt x="501" y="468"/>
                    <a:pt x="501" y="468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5" y="470"/>
                    <a:pt x="284" y="470"/>
                    <a:pt x="284" y="470"/>
                  </a:cubicBezTo>
                  <a:close/>
                </a:path>
              </a:pathLst>
            </a:custGeom>
            <a:solidFill>
              <a:srgbClr val="1C1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0" name="îsliḓe">
              <a:extLst>
                <a:ext uri="{FF2B5EF4-FFF2-40B4-BE49-F238E27FC236}">
                  <a16:creationId xmlns:a16="http://schemas.microsoft.com/office/drawing/2014/main" id="{63907E87-1AAA-4808-8D5B-AA3FD9FA6412}"/>
                </a:ext>
              </a:extLst>
            </p:cNvPr>
            <p:cNvSpPr/>
            <p:nvPr/>
          </p:nvSpPr>
          <p:spPr bwMode="auto">
            <a:xfrm>
              <a:off x="6081713" y="3338513"/>
              <a:ext cx="346075" cy="192087"/>
            </a:xfrm>
            <a:custGeom>
              <a:avLst/>
              <a:gdLst>
                <a:gd name="T0" fmla="*/ 153 w 169"/>
                <a:gd name="T1" fmla="*/ 48 h 94"/>
                <a:gd name="T2" fmla="*/ 119 w 169"/>
                <a:gd name="T3" fmla="*/ 15 h 94"/>
                <a:gd name="T4" fmla="*/ 118 w 169"/>
                <a:gd name="T5" fmla="*/ 15 h 94"/>
                <a:gd name="T6" fmla="*/ 54 w 169"/>
                <a:gd name="T7" fmla="*/ 0 h 94"/>
                <a:gd name="T8" fmla="*/ 11 w 169"/>
                <a:gd name="T9" fmla="*/ 1 h 94"/>
                <a:gd name="T10" fmla="*/ 1 w 169"/>
                <a:gd name="T11" fmla="*/ 91 h 94"/>
                <a:gd name="T12" fmla="*/ 153 w 169"/>
                <a:gd name="T13" fmla="*/ 88 h 94"/>
                <a:gd name="T14" fmla="*/ 164 w 169"/>
                <a:gd name="T15" fmla="*/ 68 h 94"/>
                <a:gd name="T16" fmla="*/ 153 w 169"/>
                <a:gd name="T17" fmla="*/ 4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94">
                  <a:moveTo>
                    <a:pt x="153" y="48"/>
                  </a:moveTo>
                  <a:cubicBezTo>
                    <a:pt x="145" y="34"/>
                    <a:pt x="133" y="22"/>
                    <a:pt x="119" y="15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98" y="5"/>
                    <a:pt x="76" y="0"/>
                    <a:pt x="54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0" y="94"/>
                    <a:pt x="1" y="91"/>
                  </a:cubicBezTo>
                  <a:cubicBezTo>
                    <a:pt x="2" y="85"/>
                    <a:pt x="105" y="87"/>
                    <a:pt x="153" y="88"/>
                  </a:cubicBezTo>
                  <a:cubicBezTo>
                    <a:pt x="163" y="88"/>
                    <a:pt x="169" y="77"/>
                    <a:pt x="164" y="68"/>
                  </a:cubicBezTo>
                  <a:lnTo>
                    <a:pt x="153" y="48"/>
                  </a:lnTo>
                  <a:close/>
                </a:path>
              </a:pathLst>
            </a:custGeom>
            <a:solidFill>
              <a:srgbClr val="FCB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1" name="iśļîdê">
              <a:extLst>
                <a:ext uri="{FF2B5EF4-FFF2-40B4-BE49-F238E27FC236}">
                  <a16:creationId xmlns:a16="http://schemas.microsoft.com/office/drawing/2014/main" id="{53323359-C357-4E75-BE08-D40E34185F22}"/>
                </a:ext>
              </a:extLst>
            </p:cNvPr>
            <p:cNvSpPr/>
            <p:nvPr/>
          </p:nvSpPr>
          <p:spPr bwMode="auto">
            <a:xfrm>
              <a:off x="6049963" y="3325813"/>
              <a:ext cx="84138" cy="2254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2" name="i$ḻíde">
              <a:extLst>
                <a:ext uri="{FF2B5EF4-FFF2-40B4-BE49-F238E27FC236}">
                  <a16:creationId xmlns:a16="http://schemas.microsoft.com/office/drawing/2014/main" id="{014DD309-EA14-4D27-B59A-D4DD6E1186F8}"/>
                </a:ext>
              </a:extLst>
            </p:cNvPr>
            <p:cNvSpPr/>
            <p:nvPr/>
          </p:nvSpPr>
          <p:spPr bwMode="auto">
            <a:xfrm>
              <a:off x="4970463" y="2579688"/>
              <a:ext cx="1117600" cy="996950"/>
            </a:xfrm>
            <a:custGeom>
              <a:avLst/>
              <a:gdLst>
                <a:gd name="T0" fmla="*/ 327 w 545"/>
                <a:gd name="T1" fmla="*/ 486 h 486"/>
                <a:gd name="T2" fmla="*/ 146 w 545"/>
                <a:gd name="T3" fmla="*/ 371 h 486"/>
                <a:gd name="T4" fmla="*/ 0 w 545"/>
                <a:gd name="T5" fmla="*/ 55 h 486"/>
                <a:gd name="T6" fmla="*/ 120 w 545"/>
                <a:gd name="T7" fmla="*/ 0 h 486"/>
                <a:gd name="T8" fmla="*/ 266 w 545"/>
                <a:gd name="T9" fmla="*/ 315 h 486"/>
                <a:gd name="T10" fmla="*/ 328 w 545"/>
                <a:gd name="T11" fmla="*/ 355 h 486"/>
                <a:gd name="T12" fmla="*/ 543 w 545"/>
                <a:gd name="T13" fmla="*/ 353 h 486"/>
                <a:gd name="T14" fmla="*/ 545 w 545"/>
                <a:gd name="T15" fmla="*/ 484 h 486"/>
                <a:gd name="T16" fmla="*/ 329 w 545"/>
                <a:gd name="T17" fmla="*/ 486 h 486"/>
                <a:gd name="T18" fmla="*/ 327 w 545"/>
                <a:gd name="T19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5" h="486">
                  <a:moveTo>
                    <a:pt x="327" y="486"/>
                  </a:moveTo>
                  <a:cubicBezTo>
                    <a:pt x="250" y="486"/>
                    <a:pt x="179" y="441"/>
                    <a:pt x="146" y="37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266" y="315"/>
                    <a:pt x="266" y="315"/>
                    <a:pt x="266" y="315"/>
                  </a:cubicBezTo>
                  <a:cubicBezTo>
                    <a:pt x="277" y="340"/>
                    <a:pt x="301" y="355"/>
                    <a:pt x="328" y="355"/>
                  </a:cubicBezTo>
                  <a:cubicBezTo>
                    <a:pt x="543" y="353"/>
                    <a:pt x="543" y="353"/>
                    <a:pt x="543" y="353"/>
                  </a:cubicBezTo>
                  <a:cubicBezTo>
                    <a:pt x="545" y="484"/>
                    <a:pt x="545" y="484"/>
                    <a:pt x="545" y="484"/>
                  </a:cubicBezTo>
                  <a:cubicBezTo>
                    <a:pt x="329" y="486"/>
                    <a:pt x="329" y="486"/>
                    <a:pt x="329" y="486"/>
                  </a:cubicBezTo>
                  <a:cubicBezTo>
                    <a:pt x="329" y="486"/>
                    <a:pt x="328" y="486"/>
                    <a:pt x="327" y="486"/>
                  </a:cubicBezTo>
                  <a:close/>
                </a:path>
              </a:pathLst>
            </a:custGeom>
            <a:solidFill>
              <a:srgbClr val="2525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3" name="ïṩliďe">
              <a:extLst>
                <a:ext uri="{FF2B5EF4-FFF2-40B4-BE49-F238E27FC236}">
                  <a16:creationId xmlns:a16="http://schemas.microsoft.com/office/drawing/2014/main" id="{8260859E-B068-4B9B-9BD7-3B70CC8FFADE}"/>
                </a:ext>
              </a:extLst>
            </p:cNvPr>
            <p:cNvSpPr/>
            <p:nvPr/>
          </p:nvSpPr>
          <p:spPr bwMode="auto">
            <a:xfrm>
              <a:off x="4352925" y="2414588"/>
              <a:ext cx="947738" cy="1838325"/>
            </a:xfrm>
            <a:custGeom>
              <a:avLst/>
              <a:gdLst>
                <a:gd name="T0" fmla="*/ 462 w 462"/>
                <a:gd name="T1" fmla="*/ 196 h 896"/>
                <a:gd name="T2" fmla="*/ 460 w 462"/>
                <a:gd name="T3" fmla="*/ 472 h 896"/>
                <a:gd name="T4" fmla="*/ 457 w 462"/>
                <a:gd name="T5" fmla="*/ 824 h 896"/>
                <a:gd name="T6" fmla="*/ 427 w 462"/>
                <a:gd name="T7" fmla="*/ 844 h 896"/>
                <a:gd name="T8" fmla="*/ 329 w 462"/>
                <a:gd name="T9" fmla="*/ 879 h 896"/>
                <a:gd name="T10" fmla="*/ 132 w 462"/>
                <a:gd name="T11" fmla="*/ 894 h 896"/>
                <a:gd name="T12" fmla="*/ 0 w 462"/>
                <a:gd name="T13" fmla="*/ 886 h 896"/>
                <a:gd name="T14" fmla="*/ 2 w 462"/>
                <a:gd name="T15" fmla="*/ 196 h 896"/>
                <a:gd name="T16" fmla="*/ 165 w 462"/>
                <a:gd name="T17" fmla="*/ 3 h 896"/>
                <a:gd name="T18" fmla="*/ 199 w 462"/>
                <a:gd name="T19" fmla="*/ 0 h 896"/>
                <a:gd name="T20" fmla="*/ 265 w 462"/>
                <a:gd name="T21" fmla="*/ 0 h 896"/>
                <a:gd name="T22" fmla="*/ 462 w 462"/>
                <a:gd name="T23" fmla="*/ 196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2" h="896">
                  <a:moveTo>
                    <a:pt x="462" y="196"/>
                  </a:moveTo>
                  <a:cubicBezTo>
                    <a:pt x="460" y="472"/>
                    <a:pt x="460" y="472"/>
                    <a:pt x="460" y="472"/>
                  </a:cubicBezTo>
                  <a:cubicBezTo>
                    <a:pt x="457" y="824"/>
                    <a:pt x="457" y="824"/>
                    <a:pt x="457" y="824"/>
                  </a:cubicBezTo>
                  <a:cubicBezTo>
                    <a:pt x="457" y="824"/>
                    <a:pt x="449" y="832"/>
                    <a:pt x="427" y="844"/>
                  </a:cubicBezTo>
                  <a:cubicBezTo>
                    <a:pt x="407" y="854"/>
                    <a:pt x="376" y="867"/>
                    <a:pt x="329" y="879"/>
                  </a:cubicBezTo>
                  <a:cubicBezTo>
                    <a:pt x="275" y="893"/>
                    <a:pt x="198" y="896"/>
                    <a:pt x="132" y="894"/>
                  </a:cubicBezTo>
                  <a:cubicBezTo>
                    <a:pt x="59" y="892"/>
                    <a:pt x="0" y="886"/>
                    <a:pt x="0" y="886"/>
                  </a:cubicBezTo>
                  <a:cubicBezTo>
                    <a:pt x="2" y="196"/>
                    <a:pt x="2" y="196"/>
                    <a:pt x="2" y="196"/>
                  </a:cubicBezTo>
                  <a:cubicBezTo>
                    <a:pt x="2" y="99"/>
                    <a:pt x="72" y="19"/>
                    <a:pt x="165" y="3"/>
                  </a:cubicBezTo>
                  <a:cubicBezTo>
                    <a:pt x="176" y="1"/>
                    <a:pt x="187" y="0"/>
                    <a:pt x="199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74" y="0"/>
                    <a:pt x="462" y="88"/>
                    <a:pt x="462" y="196"/>
                  </a:cubicBezTo>
                  <a:close/>
                </a:path>
              </a:pathLst>
            </a:custGeom>
            <a:solidFill>
              <a:srgbClr val="2525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4" name="ïŝḻiḓê">
              <a:extLst>
                <a:ext uri="{FF2B5EF4-FFF2-40B4-BE49-F238E27FC236}">
                  <a16:creationId xmlns:a16="http://schemas.microsoft.com/office/drawing/2014/main" id="{9E245BBB-C59D-417A-8B8B-B7BC1D946E00}"/>
                </a:ext>
              </a:extLst>
            </p:cNvPr>
            <p:cNvSpPr/>
            <p:nvPr/>
          </p:nvSpPr>
          <p:spPr bwMode="auto">
            <a:xfrm>
              <a:off x="4670425" y="4675188"/>
              <a:ext cx="138113" cy="781050"/>
            </a:xfrm>
            <a:prstGeom prst="rect">
              <a:avLst/>
            </a:prstGeom>
            <a:solidFill>
              <a:srgbClr val="B1A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5" name="ïṩľïḓè">
              <a:extLst>
                <a:ext uri="{FF2B5EF4-FFF2-40B4-BE49-F238E27FC236}">
                  <a16:creationId xmlns:a16="http://schemas.microsoft.com/office/drawing/2014/main" id="{13B65849-DA35-4BC1-BF7D-13C76023A0BB}"/>
                </a:ext>
              </a:extLst>
            </p:cNvPr>
            <p:cNvSpPr/>
            <p:nvPr/>
          </p:nvSpPr>
          <p:spPr bwMode="auto">
            <a:xfrm>
              <a:off x="4670425" y="4718050"/>
              <a:ext cx="138113" cy="173037"/>
            </a:xfrm>
            <a:custGeom>
              <a:avLst/>
              <a:gdLst>
                <a:gd name="T0" fmla="*/ 0 w 67"/>
                <a:gd name="T1" fmla="*/ 0 h 84"/>
                <a:gd name="T2" fmla="*/ 0 w 67"/>
                <a:gd name="T3" fmla="*/ 84 h 84"/>
                <a:gd name="T4" fmla="*/ 67 w 67"/>
                <a:gd name="T5" fmla="*/ 59 h 84"/>
                <a:gd name="T6" fmla="*/ 67 w 67"/>
                <a:gd name="T7" fmla="*/ 3 h 84"/>
                <a:gd name="T8" fmla="*/ 0 w 67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4">
                  <a:moveTo>
                    <a:pt x="0" y="0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50" y="2"/>
                    <a:pt x="18" y="1"/>
                    <a:pt x="0" y="0"/>
                  </a:cubicBezTo>
                  <a:close/>
                </a:path>
              </a:pathLst>
            </a:custGeom>
            <a:solidFill>
              <a:srgbClr val="716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6" name="îṣḻïḍè">
              <a:extLst>
                <a:ext uri="{FF2B5EF4-FFF2-40B4-BE49-F238E27FC236}">
                  <a16:creationId xmlns:a16="http://schemas.microsoft.com/office/drawing/2014/main" id="{3E99912D-674A-4BC2-B9F0-FD8009A8664D}"/>
                </a:ext>
              </a:extLst>
            </p:cNvPr>
            <p:cNvSpPr/>
            <p:nvPr/>
          </p:nvSpPr>
          <p:spPr bwMode="auto">
            <a:xfrm>
              <a:off x="4267200" y="4589463"/>
              <a:ext cx="966788" cy="153987"/>
            </a:xfrm>
            <a:custGeom>
              <a:avLst/>
              <a:gdLst>
                <a:gd name="T0" fmla="*/ 435 w 472"/>
                <a:gd name="T1" fmla="*/ 75 h 75"/>
                <a:gd name="T2" fmla="*/ 37 w 472"/>
                <a:gd name="T3" fmla="*/ 75 h 75"/>
                <a:gd name="T4" fmla="*/ 0 w 472"/>
                <a:gd name="T5" fmla="*/ 37 h 75"/>
                <a:gd name="T6" fmla="*/ 37 w 472"/>
                <a:gd name="T7" fmla="*/ 0 h 75"/>
                <a:gd name="T8" fmla="*/ 435 w 472"/>
                <a:gd name="T9" fmla="*/ 0 h 75"/>
                <a:gd name="T10" fmla="*/ 472 w 472"/>
                <a:gd name="T11" fmla="*/ 37 h 75"/>
                <a:gd name="T12" fmla="*/ 435 w 472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75">
                  <a:moveTo>
                    <a:pt x="435" y="75"/>
                  </a:moveTo>
                  <a:cubicBezTo>
                    <a:pt x="37" y="75"/>
                    <a:pt x="37" y="75"/>
                    <a:pt x="37" y="75"/>
                  </a:cubicBezTo>
                  <a:cubicBezTo>
                    <a:pt x="17" y="75"/>
                    <a:pt x="0" y="58"/>
                    <a:pt x="0" y="37"/>
                  </a:cubicBezTo>
                  <a:cubicBezTo>
                    <a:pt x="0" y="17"/>
                    <a:pt x="17" y="0"/>
                    <a:pt x="37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55" y="0"/>
                    <a:pt x="472" y="17"/>
                    <a:pt x="472" y="37"/>
                  </a:cubicBezTo>
                  <a:cubicBezTo>
                    <a:pt x="472" y="58"/>
                    <a:pt x="455" y="75"/>
                    <a:pt x="435" y="75"/>
                  </a:cubicBezTo>
                  <a:close/>
                </a:path>
              </a:pathLst>
            </a:custGeom>
            <a:solidFill>
              <a:srgbClr val="2D2D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7" name="îṣľíḓê">
              <a:extLst>
                <a:ext uri="{FF2B5EF4-FFF2-40B4-BE49-F238E27FC236}">
                  <a16:creationId xmlns:a16="http://schemas.microsoft.com/office/drawing/2014/main" id="{2670974B-3FF7-4D2F-AD5C-5E3EBF1EC12D}"/>
                </a:ext>
              </a:extLst>
            </p:cNvPr>
            <p:cNvSpPr/>
            <p:nvPr/>
          </p:nvSpPr>
          <p:spPr bwMode="auto">
            <a:xfrm>
              <a:off x="4156075" y="5454650"/>
              <a:ext cx="1160463" cy="254000"/>
            </a:xfrm>
            <a:custGeom>
              <a:avLst/>
              <a:gdLst>
                <a:gd name="T0" fmla="*/ 566 w 566"/>
                <a:gd name="T1" fmla="*/ 124 h 124"/>
                <a:gd name="T2" fmla="*/ 524 w 566"/>
                <a:gd name="T3" fmla="*/ 124 h 124"/>
                <a:gd name="T4" fmla="*/ 434 w 566"/>
                <a:gd name="T5" fmla="*/ 39 h 124"/>
                <a:gd name="T6" fmla="*/ 132 w 566"/>
                <a:gd name="T7" fmla="*/ 39 h 124"/>
                <a:gd name="T8" fmla="*/ 41 w 566"/>
                <a:gd name="T9" fmla="*/ 124 h 124"/>
                <a:gd name="T10" fmla="*/ 0 w 566"/>
                <a:gd name="T11" fmla="*/ 124 h 124"/>
                <a:gd name="T12" fmla="*/ 132 w 566"/>
                <a:gd name="T13" fmla="*/ 0 h 124"/>
                <a:gd name="T14" fmla="*/ 434 w 566"/>
                <a:gd name="T15" fmla="*/ 0 h 124"/>
                <a:gd name="T16" fmla="*/ 566 w 566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124">
                  <a:moveTo>
                    <a:pt x="566" y="124"/>
                  </a:moveTo>
                  <a:cubicBezTo>
                    <a:pt x="524" y="124"/>
                    <a:pt x="524" y="124"/>
                    <a:pt x="524" y="124"/>
                  </a:cubicBezTo>
                  <a:cubicBezTo>
                    <a:pt x="524" y="77"/>
                    <a:pt x="484" y="39"/>
                    <a:pt x="434" y="39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82" y="39"/>
                    <a:pt x="41" y="77"/>
                    <a:pt x="41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56"/>
                    <a:pt x="59" y="0"/>
                    <a:pt x="1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507" y="0"/>
                    <a:pt x="566" y="56"/>
                    <a:pt x="566" y="124"/>
                  </a:cubicBezTo>
                  <a:close/>
                </a:path>
              </a:pathLst>
            </a:custGeom>
            <a:solidFill>
              <a:srgbClr val="2D2D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8" name="ïṡḷíḓé">
              <a:extLst>
                <a:ext uri="{FF2B5EF4-FFF2-40B4-BE49-F238E27FC236}">
                  <a16:creationId xmlns:a16="http://schemas.microsoft.com/office/drawing/2014/main" id="{38DA5A84-3D35-4C01-9BF9-0111A523689C}"/>
                </a:ext>
              </a:extLst>
            </p:cNvPr>
            <p:cNvSpPr/>
            <p:nvPr/>
          </p:nvSpPr>
          <p:spPr bwMode="auto">
            <a:xfrm>
              <a:off x="4638675" y="5334000"/>
              <a:ext cx="198438" cy="122237"/>
            </a:xfrm>
            <a:prstGeom prst="rect">
              <a:avLst/>
            </a:prstGeom>
            <a:solidFill>
              <a:srgbClr val="2D2D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9" name="îṡliḍe">
              <a:extLst>
                <a:ext uri="{FF2B5EF4-FFF2-40B4-BE49-F238E27FC236}">
                  <a16:creationId xmlns:a16="http://schemas.microsoft.com/office/drawing/2014/main" id="{B4345893-BEC0-4CA2-AE8E-803FA41B3508}"/>
                </a:ext>
              </a:extLst>
            </p:cNvPr>
            <p:cNvSpPr/>
            <p:nvPr/>
          </p:nvSpPr>
          <p:spPr bwMode="auto">
            <a:xfrm>
              <a:off x="4125913" y="5721350"/>
              <a:ext cx="141288" cy="133350"/>
            </a:xfrm>
            <a:prstGeom prst="ellipse">
              <a:avLst/>
            </a:prstGeom>
            <a:solidFill>
              <a:srgbClr val="081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0" name="işļîḓé">
              <a:extLst>
                <a:ext uri="{FF2B5EF4-FFF2-40B4-BE49-F238E27FC236}">
                  <a16:creationId xmlns:a16="http://schemas.microsoft.com/office/drawing/2014/main" id="{C43E6423-0753-4D06-B3EA-D576EEBE7E60}"/>
                </a:ext>
              </a:extLst>
            </p:cNvPr>
            <p:cNvSpPr/>
            <p:nvPr/>
          </p:nvSpPr>
          <p:spPr bwMode="auto">
            <a:xfrm>
              <a:off x="4103688" y="5673725"/>
              <a:ext cx="193675" cy="106362"/>
            </a:xfrm>
            <a:custGeom>
              <a:avLst/>
              <a:gdLst>
                <a:gd name="T0" fmla="*/ 95 w 95"/>
                <a:gd name="T1" fmla="*/ 52 h 52"/>
                <a:gd name="T2" fmla="*/ 0 w 95"/>
                <a:gd name="T3" fmla="*/ 52 h 52"/>
                <a:gd name="T4" fmla="*/ 0 w 95"/>
                <a:gd name="T5" fmla="*/ 44 h 52"/>
                <a:gd name="T6" fmla="*/ 44 w 95"/>
                <a:gd name="T7" fmla="*/ 0 h 52"/>
                <a:gd name="T8" fmla="*/ 51 w 95"/>
                <a:gd name="T9" fmla="*/ 0 h 52"/>
                <a:gd name="T10" fmla="*/ 95 w 95"/>
                <a:gd name="T11" fmla="*/ 44 h 52"/>
                <a:gd name="T12" fmla="*/ 95 w 9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52">
                  <a:moveTo>
                    <a:pt x="95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19"/>
                    <a:pt x="20" y="0"/>
                    <a:pt x="4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5" y="0"/>
                    <a:pt x="95" y="19"/>
                    <a:pt x="95" y="44"/>
                  </a:cubicBezTo>
                  <a:lnTo>
                    <a:pt x="95" y="52"/>
                  </a:lnTo>
                  <a:close/>
                </a:path>
              </a:pathLst>
            </a:custGeom>
            <a:solidFill>
              <a:srgbClr val="07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1" name="íṡľíḑè">
              <a:extLst>
                <a:ext uri="{FF2B5EF4-FFF2-40B4-BE49-F238E27FC236}">
                  <a16:creationId xmlns:a16="http://schemas.microsoft.com/office/drawing/2014/main" id="{C4F205ED-8B3B-4501-B85C-8D7AF98F54E7}"/>
                </a:ext>
              </a:extLst>
            </p:cNvPr>
            <p:cNvSpPr/>
            <p:nvPr/>
          </p:nvSpPr>
          <p:spPr bwMode="auto">
            <a:xfrm>
              <a:off x="5208588" y="5721350"/>
              <a:ext cx="141288" cy="133350"/>
            </a:xfrm>
            <a:prstGeom prst="ellipse">
              <a:avLst/>
            </a:prstGeom>
            <a:solidFill>
              <a:srgbClr val="081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2" name="iSḻïḑè">
              <a:extLst>
                <a:ext uri="{FF2B5EF4-FFF2-40B4-BE49-F238E27FC236}">
                  <a16:creationId xmlns:a16="http://schemas.microsoft.com/office/drawing/2014/main" id="{5623AA3C-6988-455A-BFBE-61A00A2BD4AC}"/>
                </a:ext>
              </a:extLst>
            </p:cNvPr>
            <p:cNvSpPr/>
            <p:nvPr/>
          </p:nvSpPr>
          <p:spPr bwMode="auto">
            <a:xfrm>
              <a:off x="5187950" y="5673725"/>
              <a:ext cx="192088" cy="106362"/>
            </a:xfrm>
            <a:custGeom>
              <a:avLst/>
              <a:gdLst>
                <a:gd name="T0" fmla="*/ 94 w 94"/>
                <a:gd name="T1" fmla="*/ 52 h 52"/>
                <a:gd name="T2" fmla="*/ 0 w 94"/>
                <a:gd name="T3" fmla="*/ 52 h 52"/>
                <a:gd name="T4" fmla="*/ 0 w 94"/>
                <a:gd name="T5" fmla="*/ 44 h 52"/>
                <a:gd name="T6" fmla="*/ 44 w 94"/>
                <a:gd name="T7" fmla="*/ 0 h 52"/>
                <a:gd name="T8" fmla="*/ 50 w 94"/>
                <a:gd name="T9" fmla="*/ 0 h 52"/>
                <a:gd name="T10" fmla="*/ 94 w 94"/>
                <a:gd name="T11" fmla="*/ 44 h 52"/>
                <a:gd name="T12" fmla="*/ 94 w 94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52">
                  <a:moveTo>
                    <a:pt x="94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19"/>
                    <a:pt x="19" y="0"/>
                    <a:pt x="4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74" y="0"/>
                    <a:pt x="94" y="19"/>
                    <a:pt x="94" y="44"/>
                  </a:cubicBezTo>
                  <a:lnTo>
                    <a:pt x="94" y="52"/>
                  </a:lnTo>
                  <a:close/>
                </a:path>
              </a:pathLst>
            </a:custGeom>
            <a:solidFill>
              <a:srgbClr val="07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3" name="îṩḻiḋè">
              <a:extLst>
                <a:ext uri="{FF2B5EF4-FFF2-40B4-BE49-F238E27FC236}">
                  <a16:creationId xmlns:a16="http://schemas.microsoft.com/office/drawing/2014/main" id="{43DF6F1D-1D6F-47F5-B911-D68B31A313D7}"/>
                </a:ext>
              </a:extLst>
            </p:cNvPr>
            <p:cNvSpPr/>
            <p:nvPr/>
          </p:nvSpPr>
          <p:spPr bwMode="auto">
            <a:xfrm>
              <a:off x="4684713" y="5480050"/>
              <a:ext cx="112713" cy="241300"/>
            </a:xfrm>
            <a:prstGeom prst="rect">
              <a:avLst/>
            </a:prstGeom>
            <a:solidFill>
              <a:srgbClr val="2D2D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4" name="iṣḷïḋè">
              <a:extLst>
                <a:ext uri="{FF2B5EF4-FFF2-40B4-BE49-F238E27FC236}">
                  <a16:creationId xmlns:a16="http://schemas.microsoft.com/office/drawing/2014/main" id="{5377EFDD-EDFC-45B8-AA54-E113E68DEDF9}"/>
                </a:ext>
              </a:extLst>
            </p:cNvPr>
            <p:cNvSpPr/>
            <p:nvPr/>
          </p:nvSpPr>
          <p:spPr bwMode="auto">
            <a:xfrm>
              <a:off x="4675188" y="5721350"/>
              <a:ext cx="141288" cy="133350"/>
            </a:xfrm>
            <a:prstGeom prst="ellipse">
              <a:avLst/>
            </a:prstGeom>
            <a:solidFill>
              <a:srgbClr val="081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5" name="iṣlïḓé">
              <a:extLst>
                <a:ext uri="{FF2B5EF4-FFF2-40B4-BE49-F238E27FC236}">
                  <a16:creationId xmlns:a16="http://schemas.microsoft.com/office/drawing/2014/main" id="{35C6E1BA-82C7-4665-B55B-DDE956257E6D}"/>
                </a:ext>
              </a:extLst>
            </p:cNvPr>
            <p:cNvSpPr/>
            <p:nvPr/>
          </p:nvSpPr>
          <p:spPr bwMode="auto">
            <a:xfrm>
              <a:off x="4652963" y="5673725"/>
              <a:ext cx="193675" cy="106362"/>
            </a:xfrm>
            <a:custGeom>
              <a:avLst/>
              <a:gdLst>
                <a:gd name="T0" fmla="*/ 95 w 95"/>
                <a:gd name="T1" fmla="*/ 52 h 52"/>
                <a:gd name="T2" fmla="*/ 0 w 95"/>
                <a:gd name="T3" fmla="*/ 52 h 52"/>
                <a:gd name="T4" fmla="*/ 0 w 95"/>
                <a:gd name="T5" fmla="*/ 44 h 52"/>
                <a:gd name="T6" fmla="*/ 44 w 95"/>
                <a:gd name="T7" fmla="*/ 0 h 52"/>
                <a:gd name="T8" fmla="*/ 51 w 95"/>
                <a:gd name="T9" fmla="*/ 0 h 52"/>
                <a:gd name="T10" fmla="*/ 95 w 95"/>
                <a:gd name="T11" fmla="*/ 44 h 52"/>
                <a:gd name="T12" fmla="*/ 95 w 9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52">
                  <a:moveTo>
                    <a:pt x="95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19"/>
                    <a:pt x="20" y="0"/>
                    <a:pt x="4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5" y="0"/>
                    <a:pt x="95" y="19"/>
                    <a:pt x="95" y="44"/>
                  </a:cubicBezTo>
                  <a:lnTo>
                    <a:pt x="95" y="52"/>
                  </a:lnTo>
                  <a:close/>
                </a:path>
              </a:pathLst>
            </a:custGeom>
            <a:solidFill>
              <a:srgbClr val="07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6" name="ïSḻïďè">
              <a:extLst>
                <a:ext uri="{FF2B5EF4-FFF2-40B4-BE49-F238E27FC236}">
                  <a16:creationId xmlns:a16="http://schemas.microsoft.com/office/drawing/2014/main" id="{2FE1434C-E472-4D4C-8B34-8C73A70828E3}"/>
                </a:ext>
              </a:extLst>
            </p:cNvPr>
            <p:cNvSpPr/>
            <p:nvPr/>
          </p:nvSpPr>
          <p:spPr bwMode="auto">
            <a:xfrm>
              <a:off x="3641725" y="3014663"/>
              <a:ext cx="1020763" cy="1655762"/>
            </a:xfrm>
            <a:custGeom>
              <a:avLst/>
              <a:gdLst>
                <a:gd name="T0" fmla="*/ 6 w 498"/>
                <a:gd name="T1" fmla="*/ 92 h 808"/>
                <a:gd name="T2" fmla="*/ 95 w 498"/>
                <a:gd name="T3" fmla="*/ 734 h 808"/>
                <a:gd name="T4" fmla="*/ 173 w 498"/>
                <a:gd name="T5" fmla="*/ 804 h 808"/>
                <a:gd name="T6" fmla="*/ 498 w 498"/>
                <a:gd name="T7" fmla="*/ 808 h 808"/>
                <a:gd name="T8" fmla="*/ 317 w 498"/>
                <a:gd name="T9" fmla="*/ 0 h 808"/>
                <a:gd name="T10" fmla="*/ 87 w 498"/>
                <a:gd name="T11" fmla="*/ 0 h 808"/>
                <a:gd name="T12" fmla="*/ 6 w 498"/>
                <a:gd name="T13" fmla="*/ 92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8" h="808">
                  <a:moveTo>
                    <a:pt x="6" y="92"/>
                  </a:moveTo>
                  <a:cubicBezTo>
                    <a:pt x="95" y="734"/>
                    <a:pt x="95" y="734"/>
                    <a:pt x="95" y="734"/>
                  </a:cubicBezTo>
                  <a:cubicBezTo>
                    <a:pt x="101" y="773"/>
                    <a:pt x="133" y="803"/>
                    <a:pt x="173" y="804"/>
                  </a:cubicBezTo>
                  <a:cubicBezTo>
                    <a:pt x="498" y="808"/>
                    <a:pt x="498" y="808"/>
                    <a:pt x="498" y="808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37" y="0"/>
                    <a:pt x="0" y="43"/>
                    <a:pt x="6" y="92"/>
                  </a:cubicBezTo>
                  <a:close/>
                </a:path>
              </a:pathLst>
            </a:custGeom>
            <a:solidFill>
              <a:srgbClr val="9F29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7" name="íṩḷíḋê">
              <a:extLst>
                <a:ext uri="{FF2B5EF4-FFF2-40B4-BE49-F238E27FC236}">
                  <a16:creationId xmlns:a16="http://schemas.microsoft.com/office/drawing/2014/main" id="{8C549780-92A6-4A6F-8239-BFDD7B85A452}"/>
                </a:ext>
              </a:extLst>
            </p:cNvPr>
            <p:cNvSpPr/>
            <p:nvPr/>
          </p:nvSpPr>
          <p:spPr bwMode="auto">
            <a:xfrm>
              <a:off x="4379913" y="4384675"/>
              <a:ext cx="1211263" cy="285750"/>
            </a:xfrm>
            <a:custGeom>
              <a:avLst/>
              <a:gdLst>
                <a:gd name="T0" fmla="*/ 521 w 591"/>
                <a:gd name="T1" fmla="*/ 140 h 140"/>
                <a:gd name="T2" fmla="*/ 70 w 591"/>
                <a:gd name="T3" fmla="*/ 140 h 140"/>
                <a:gd name="T4" fmla="*/ 0 w 591"/>
                <a:gd name="T5" fmla="*/ 70 h 140"/>
                <a:gd name="T6" fmla="*/ 70 w 591"/>
                <a:gd name="T7" fmla="*/ 0 h 140"/>
                <a:gd name="T8" fmla="*/ 521 w 591"/>
                <a:gd name="T9" fmla="*/ 0 h 140"/>
                <a:gd name="T10" fmla="*/ 591 w 591"/>
                <a:gd name="T11" fmla="*/ 70 h 140"/>
                <a:gd name="T12" fmla="*/ 521 w 591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140">
                  <a:moveTo>
                    <a:pt x="521" y="140"/>
                  </a:moveTo>
                  <a:cubicBezTo>
                    <a:pt x="70" y="140"/>
                    <a:pt x="70" y="140"/>
                    <a:pt x="70" y="140"/>
                  </a:cubicBezTo>
                  <a:cubicBezTo>
                    <a:pt x="31" y="140"/>
                    <a:pt x="0" y="108"/>
                    <a:pt x="0" y="70"/>
                  </a:cubicBezTo>
                  <a:cubicBezTo>
                    <a:pt x="0" y="31"/>
                    <a:pt x="31" y="0"/>
                    <a:pt x="70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60" y="0"/>
                    <a:pt x="591" y="31"/>
                    <a:pt x="591" y="70"/>
                  </a:cubicBezTo>
                  <a:cubicBezTo>
                    <a:pt x="591" y="108"/>
                    <a:pt x="560" y="140"/>
                    <a:pt x="521" y="140"/>
                  </a:cubicBezTo>
                  <a:close/>
                </a:path>
              </a:pathLst>
            </a:custGeom>
            <a:solidFill>
              <a:srgbClr val="F1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8" name="îṣḻïḍê">
              <a:extLst>
                <a:ext uri="{FF2B5EF4-FFF2-40B4-BE49-F238E27FC236}">
                  <a16:creationId xmlns:a16="http://schemas.microsoft.com/office/drawing/2014/main" id="{1BAC9AF3-4B58-436D-AC82-03ABF3641DD2}"/>
                </a:ext>
              </a:extLst>
            </p:cNvPr>
            <p:cNvSpPr/>
            <p:nvPr/>
          </p:nvSpPr>
          <p:spPr bwMode="auto">
            <a:xfrm>
              <a:off x="4352925" y="2420938"/>
              <a:ext cx="338138" cy="1827212"/>
            </a:xfrm>
            <a:custGeom>
              <a:avLst/>
              <a:gdLst>
                <a:gd name="T0" fmla="*/ 108 w 165"/>
                <a:gd name="T1" fmla="*/ 173 h 891"/>
                <a:gd name="T2" fmla="*/ 132 w 165"/>
                <a:gd name="T3" fmla="*/ 891 h 891"/>
                <a:gd name="T4" fmla="*/ 0 w 165"/>
                <a:gd name="T5" fmla="*/ 883 h 891"/>
                <a:gd name="T6" fmla="*/ 2 w 165"/>
                <a:gd name="T7" fmla="*/ 193 h 891"/>
                <a:gd name="T8" fmla="*/ 165 w 165"/>
                <a:gd name="T9" fmla="*/ 0 h 891"/>
                <a:gd name="T10" fmla="*/ 108 w 165"/>
                <a:gd name="T11" fmla="*/ 173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891">
                  <a:moveTo>
                    <a:pt x="108" y="173"/>
                  </a:moveTo>
                  <a:cubicBezTo>
                    <a:pt x="100" y="299"/>
                    <a:pt x="124" y="756"/>
                    <a:pt x="132" y="891"/>
                  </a:cubicBezTo>
                  <a:cubicBezTo>
                    <a:pt x="59" y="889"/>
                    <a:pt x="0" y="883"/>
                    <a:pt x="0" y="883"/>
                  </a:cubicBezTo>
                  <a:cubicBezTo>
                    <a:pt x="2" y="193"/>
                    <a:pt x="2" y="193"/>
                    <a:pt x="2" y="193"/>
                  </a:cubicBezTo>
                  <a:cubicBezTo>
                    <a:pt x="2" y="96"/>
                    <a:pt x="72" y="16"/>
                    <a:pt x="165" y="0"/>
                  </a:cubicBezTo>
                  <a:cubicBezTo>
                    <a:pt x="165" y="0"/>
                    <a:pt x="119" y="24"/>
                    <a:pt x="108" y="173"/>
                  </a:cubicBezTo>
                  <a:close/>
                </a:path>
              </a:pathLst>
            </a:custGeom>
            <a:solidFill>
              <a:srgbClr val="1C1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9" name="işḷiḍe">
              <a:extLst>
                <a:ext uri="{FF2B5EF4-FFF2-40B4-BE49-F238E27FC236}">
                  <a16:creationId xmlns:a16="http://schemas.microsoft.com/office/drawing/2014/main" id="{D2B12822-FDBB-476C-A6EB-9710C660E601}"/>
                </a:ext>
              </a:extLst>
            </p:cNvPr>
            <p:cNvSpPr/>
            <p:nvPr/>
          </p:nvSpPr>
          <p:spPr bwMode="auto">
            <a:xfrm>
              <a:off x="4624388" y="2322513"/>
              <a:ext cx="415925" cy="117475"/>
            </a:xfrm>
            <a:custGeom>
              <a:avLst/>
              <a:gdLst>
                <a:gd name="T0" fmla="*/ 262 w 262"/>
                <a:gd name="T1" fmla="*/ 74 h 74"/>
                <a:gd name="T2" fmla="*/ 0 w 262"/>
                <a:gd name="T3" fmla="*/ 74 h 74"/>
                <a:gd name="T4" fmla="*/ 0 w 262"/>
                <a:gd name="T5" fmla="*/ 0 h 74"/>
                <a:gd name="T6" fmla="*/ 262 w 262"/>
                <a:gd name="T7" fmla="*/ 31 h 74"/>
                <a:gd name="T8" fmla="*/ 262 w 262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74">
                  <a:moveTo>
                    <a:pt x="262" y="74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262" y="31"/>
                  </a:lnTo>
                  <a:lnTo>
                    <a:pt x="26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0" name="ïṩliḋê">
              <a:extLst>
                <a:ext uri="{FF2B5EF4-FFF2-40B4-BE49-F238E27FC236}">
                  <a16:creationId xmlns:a16="http://schemas.microsoft.com/office/drawing/2014/main" id="{5272535B-09FE-453B-8A04-0432215BFF69}"/>
                </a:ext>
              </a:extLst>
            </p:cNvPr>
            <p:cNvSpPr/>
            <p:nvPr/>
          </p:nvSpPr>
          <p:spPr bwMode="auto">
            <a:xfrm>
              <a:off x="4164013" y="3005138"/>
              <a:ext cx="442913" cy="1631950"/>
            </a:xfrm>
            <a:custGeom>
              <a:avLst/>
              <a:gdLst>
                <a:gd name="T0" fmla="*/ 99 w 216"/>
                <a:gd name="T1" fmla="*/ 723 h 795"/>
                <a:gd name="T2" fmla="*/ 5 w 216"/>
                <a:gd name="T3" fmla="*/ 65 h 795"/>
                <a:gd name="T4" fmla="*/ 54 w 216"/>
                <a:gd name="T5" fmla="*/ 4 h 795"/>
                <a:gd name="T6" fmla="*/ 118 w 216"/>
                <a:gd name="T7" fmla="*/ 50 h 795"/>
                <a:gd name="T8" fmla="*/ 212 w 216"/>
                <a:gd name="T9" fmla="*/ 709 h 795"/>
                <a:gd name="T10" fmla="*/ 163 w 216"/>
                <a:gd name="T11" fmla="*/ 770 h 795"/>
                <a:gd name="T12" fmla="*/ 99 w 216"/>
                <a:gd name="T13" fmla="*/ 723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795">
                  <a:moveTo>
                    <a:pt x="99" y="723"/>
                  </a:moveTo>
                  <a:cubicBezTo>
                    <a:pt x="5" y="65"/>
                    <a:pt x="5" y="65"/>
                    <a:pt x="5" y="65"/>
                  </a:cubicBezTo>
                  <a:cubicBezTo>
                    <a:pt x="0" y="35"/>
                    <a:pt x="22" y="8"/>
                    <a:pt x="54" y="4"/>
                  </a:cubicBezTo>
                  <a:cubicBezTo>
                    <a:pt x="85" y="0"/>
                    <a:pt x="114" y="21"/>
                    <a:pt x="118" y="50"/>
                  </a:cubicBezTo>
                  <a:cubicBezTo>
                    <a:pt x="212" y="709"/>
                    <a:pt x="212" y="709"/>
                    <a:pt x="212" y="709"/>
                  </a:cubicBezTo>
                  <a:cubicBezTo>
                    <a:pt x="216" y="738"/>
                    <a:pt x="194" y="766"/>
                    <a:pt x="163" y="770"/>
                  </a:cubicBezTo>
                  <a:cubicBezTo>
                    <a:pt x="132" y="773"/>
                    <a:pt x="116" y="795"/>
                    <a:pt x="99" y="723"/>
                  </a:cubicBezTo>
                  <a:close/>
                </a:path>
              </a:pathLst>
            </a:custGeom>
            <a:solidFill>
              <a:srgbClr val="F1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1" name="iśľíḋé">
              <a:extLst>
                <a:ext uri="{FF2B5EF4-FFF2-40B4-BE49-F238E27FC236}">
                  <a16:creationId xmlns:a16="http://schemas.microsoft.com/office/drawing/2014/main" id="{1302D8FB-148C-4148-855F-1F680041B508}"/>
                </a:ext>
              </a:extLst>
            </p:cNvPr>
            <p:cNvSpPr/>
            <p:nvPr/>
          </p:nvSpPr>
          <p:spPr bwMode="auto">
            <a:xfrm>
              <a:off x="5132388" y="3060700"/>
              <a:ext cx="163513" cy="1085850"/>
            </a:xfrm>
            <a:custGeom>
              <a:avLst/>
              <a:gdLst>
                <a:gd name="T0" fmla="*/ 80 w 80"/>
                <a:gd name="T1" fmla="*/ 157 h 529"/>
                <a:gd name="T2" fmla="*/ 77 w 80"/>
                <a:gd name="T3" fmla="*/ 509 h 529"/>
                <a:gd name="T4" fmla="*/ 47 w 80"/>
                <a:gd name="T5" fmla="*/ 529 h 529"/>
                <a:gd name="T6" fmla="*/ 0 w 80"/>
                <a:gd name="T7" fmla="*/ 0 h 529"/>
                <a:gd name="T8" fmla="*/ 80 w 80"/>
                <a:gd name="T9" fmla="*/ 15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29">
                  <a:moveTo>
                    <a:pt x="80" y="157"/>
                  </a:moveTo>
                  <a:cubicBezTo>
                    <a:pt x="77" y="509"/>
                    <a:pt x="77" y="509"/>
                    <a:pt x="77" y="509"/>
                  </a:cubicBezTo>
                  <a:cubicBezTo>
                    <a:pt x="77" y="509"/>
                    <a:pt x="69" y="517"/>
                    <a:pt x="47" y="5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107"/>
                    <a:pt x="80" y="157"/>
                  </a:cubicBezTo>
                  <a:close/>
                </a:path>
              </a:pathLst>
            </a:custGeom>
            <a:solidFill>
              <a:srgbClr val="1C1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2" name="íšľîḓê">
              <a:extLst>
                <a:ext uri="{FF2B5EF4-FFF2-40B4-BE49-F238E27FC236}">
                  <a16:creationId xmlns:a16="http://schemas.microsoft.com/office/drawing/2014/main" id="{381F2F6C-83F7-41BC-B17E-F11878956E05}"/>
                </a:ext>
              </a:extLst>
            </p:cNvPr>
            <p:cNvSpPr/>
            <p:nvPr/>
          </p:nvSpPr>
          <p:spPr bwMode="auto">
            <a:xfrm>
              <a:off x="6704013" y="2827338"/>
              <a:ext cx="401638" cy="320675"/>
            </a:xfrm>
            <a:prstGeom prst="rect">
              <a:avLst/>
            </a:prstGeom>
            <a:solidFill>
              <a:srgbClr val="5656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3" name="îŝľïḋé">
              <a:extLst>
                <a:ext uri="{FF2B5EF4-FFF2-40B4-BE49-F238E27FC236}">
                  <a16:creationId xmlns:a16="http://schemas.microsoft.com/office/drawing/2014/main" id="{92450CE5-F6E3-4D3A-A876-9B0F712420AB}"/>
                </a:ext>
              </a:extLst>
            </p:cNvPr>
            <p:cNvSpPr/>
            <p:nvPr/>
          </p:nvSpPr>
          <p:spPr bwMode="auto">
            <a:xfrm>
              <a:off x="6759575" y="2801938"/>
              <a:ext cx="285750" cy="285750"/>
            </a:xfrm>
            <a:custGeom>
              <a:avLst/>
              <a:gdLst>
                <a:gd name="T0" fmla="*/ 126 w 139"/>
                <a:gd name="T1" fmla="*/ 0 h 139"/>
                <a:gd name="T2" fmla="*/ 0 w 139"/>
                <a:gd name="T3" fmla="*/ 139 h 139"/>
                <a:gd name="T4" fmla="*/ 136 w 139"/>
                <a:gd name="T5" fmla="*/ 139 h 139"/>
                <a:gd name="T6" fmla="*/ 139 w 139"/>
                <a:gd name="T7" fmla="*/ 136 h 139"/>
                <a:gd name="T8" fmla="*/ 139 w 139"/>
                <a:gd name="T9" fmla="*/ 12 h 139"/>
                <a:gd name="T10" fmla="*/ 126 w 139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139">
                  <a:moveTo>
                    <a:pt x="126" y="0"/>
                  </a:moveTo>
                  <a:cubicBezTo>
                    <a:pt x="101" y="30"/>
                    <a:pt x="51" y="85"/>
                    <a:pt x="0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8" y="139"/>
                    <a:pt x="139" y="138"/>
                    <a:pt x="139" y="136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26" y="0"/>
                    <a:pt x="126" y="0"/>
                    <a:pt x="126" y="0"/>
                  </a:cubicBezTo>
                </a:path>
              </a:pathLst>
            </a:custGeom>
            <a:solidFill>
              <a:srgbClr val="162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4" name="îślíḓê">
              <a:extLst>
                <a:ext uri="{FF2B5EF4-FFF2-40B4-BE49-F238E27FC236}">
                  <a16:creationId xmlns:a16="http://schemas.microsoft.com/office/drawing/2014/main" id="{AF7489FE-DE8B-424F-A375-91EBCA353A50}"/>
                </a:ext>
              </a:extLst>
            </p:cNvPr>
            <p:cNvSpPr/>
            <p:nvPr/>
          </p:nvSpPr>
          <p:spPr bwMode="auto">
            <a:xfrm>
              <a:off x="6511925" y="3148013"/>
              <a:ext cx="546100" cy="198437"/>
            </a:xfrm>
            <a:custGeom>
              <a:avLst/>
              <a:gdLst>
                <a:gd name="T0" fmla="*/ 266 w 266"/>
                <a:gd name="T1" fmla="*/ 0 h 97"/>
                <a:gd name="T2" fmla="*/ 94 w 266"/>
                <a:gd name="T3" fmla="*/ 0 h 97"/>
                <a:gd name="T4" fmla="*/ 0 w 266"/>
                <a:gd name="T5" fmla="*/ 97 h 97"/>
                <a:gd name="T6" fmla="*/ 220 w 266"/>
                <a:gd name="T7" fmla="*/ 97 h 97"/>
                <a:gd name="T8" fmla="*/ 250 w 266"/>
                <a:gd name="T9" fmla="*/ 91 h 97"/>
                <a:gd name="T10" fmla="*/ 266 w 26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6" h="97">
                  <a:moveTo>
                    <a:pt x="266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56" y="39"/>
                    <a:pt x="21" y="76"/>
                    <a:pt x="0" y="97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31" y="97"/>
                    <a:pt x="241" y="95"/>
                    <a:pt x="250" y="91"/>
                  </a:cubicBezTo>
                  <a:cubicBezTo>
                    <a:pt x="266" y="0"/>
                    <a:pt x="266" y="0"/>
                    <a:pt x="266" y="0"/>
                  </a:cubicBezTo>
                </a:path>
              </a:pathLst>
            </a:custGeom>
            <a:solidFill>
              <a:srgbClr val="7C7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transform聚合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99473" y="1484784"/>
            <a:ext cx="959305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使用如下的测试数据，数据表示某连锁餐厅在各个地区的销售额（单位：万），使用transform和groupby可以统计每一家餐厅在本市的销售额中的占比。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756" y="2564904"/>
            <a:ext cx="4392488" cy="38458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281C1E7-784A-43B3-BD6C-B087A4CDE4A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qGGlJKPVYmj1EAACviwAAFwAAAHVuaXZlcnNhbC91bml2ZXJzYWwucG5n7b0JONTr/z+sLElDCTWW0Eo42cqSZWQqrZasFWYyQhiKss8MqRHFOEmUrWlV9hLJnmWyjhZhBmOJUUxjDDOYYZ6ZzveUOs3ve/7Pdf2v5/88T11Xdan7ft/3+32/l9f7fS+fWGtLC3ExOTEBAQHxgwf2HhMQEEILCCz/LCrC/RezlRB57l/LAo9ZmAvktyt84v4g5Lnn6B4BgSLMKvYpYe7PK88eOB4oICBRx/u9DOef7S4gcHXvwb177EJcKX2nCs47HgctVm1zFdCMvG81u7UbmJXKuqWtjyl+vMZGA7vls/h9ke1rlTfu23Pxj5WXrPNWmvv4mlHXFBLMAWvUbjr4njnzRzt+nL3oyMkp133mmd+j61lQCVIxLCPqPmNMIPLwE4gPwXk95ISj9JkWyGIA/XNOgZ9r6EhyDjUFguwpldOqERAE/PjHBvnX6So6Wa+RhAKjKdTQnj2JyteWiQChkT/84VQS9TpyalwNGEZ53nXJfIMKqr+wBVn3GbLQ8iNFredRry8OjSdw5rI4kmIrL/9MCBoZlSx75ciYhNLGpN2WGbsJirY/TQjQSjJzNw9mD62vThTN15CcHk3npNkqfdr8E5lAeS6ZhMDqK5To1n9wBWh9Fwn1QudcHsK/RiyMQ0qv+6ARgbFStxazyE1TaxHUXdMmS5s7E3jNB6Oh0D6V5QvVXxarp/fVjNMav9OseSl+ZC2gD8VZSGOw1CFzcTKaKkKWKaIiVbR4f180CTTXZLWu/ND2hJmO4fChWJV8b3olFUE98flc7CKGOU4GcebycOtBpJnubuHNJUYX+twgaHIqm/MZOXouHYbCeX+kXYCcn6le9PzGZGpa1MGL2NKKkT/SgivHXQpW9/fPtQf7+fW+ODdjUir45RRqhySA3ZTFbtq2vELUbIiEjxjVTZvtoRBLPd95Zs2/f7RtlexQt8RKDeRsnZJr56lPtdYVnsPhwJsNHBw+h9rnZTSDUyZCx+D+4cTOqqMygAwYKtwA121RfW2pOM3kUjWAchIisMi5hOCKYbXzAl8MzqaIodF7Dl4yl2xsfVAtIR4o0UMCl8rsik2cSIRnjhumjHFE9w4tGDqfk+JkDR4emW3fUOyuatdTCoe3V1bbUh5RFIIl7DVn3L4v6cBZQc9V6LtSbgOyuiwaSXJN5Uyef+WJ+DUk7dnWhDjcEIdeFFQ432SFnJrJIjff99VXeD+idjHEWCSR2RdMsieG9M0elwije8p62DMpzh1c4fiuOrRJOjYLd27k0F0MYgLmCLp6RxO5jpNBgo+tx4wEDpOcQpNmYl+WUgLsjxXHKqs5qj9Xv0nQk4VSiJYTh8sL6qrOYPQXWVch7KFxlnQBJ4ur1/67q7r3VwT56RNcNhmU7+XgwpX7T9Yl75mrOoNSpOZE+DeGbye9oy3GkhtYxqVdVSr3qofmeki03l5LdhqVDif2zPQTZAANag1wYgJFIUziTKkk7vyYxWr8BcXCvjpNd+8HDktU8734kXWA50pbr0bBAE/drFOj50WRBGWsePxQkcKWUYvjboVAOKwwRfBNiEbJrah2J60b+HiK+2wSK3GjzcDjCaLhG5dNwCuJm788kHreRBU9/FRJRyhuD8JY8TkmcsvyGwaMWf26myEadfdCJnjcQVan3kWUL1dRbKF89KnH33WZsDK++Rxelw4uSWK9zPMvEQYXkc4pSDLqfTzXvBdJojm934oxUry68KWSQ698V2VxL2u4MnHPUQUYO7jCkR5yr/GNntJVToJA0Gzmtd37yvXe+5QmUXFj0V5Gve3atdYi1nP9CZSGcw0lq01iisnRIRSDh59xn9rP1JWMrzd6bmu0xOxL5FN3AuNq7QCvh4w8PgU2mqxI0oa2UCP8RHS1ReWRCn8sx4a4EkNpHMndDfjGi9gIV4lpNDGuK+cL0XCPixrQ25FWj7KITFJHBAhbK3oKqdBC5Lc0QHeDkyo835xN3mesKMgocbkECo0m611qKjxzUmtnSYae9e4tQG/QfubYPUyVIqMeH5hVgsjViM7rZ4FIRpJjjeG7ElQW2xI9gXHukUkbLeUBz5kPmu0Rsq3uGUOVwILOTMEp4z+Jxh8XHYgOgAY8Wul4/Bq1BHJH4AH0YVqE+mX2q7PtzFI4veG7E9UXTBIGw7OlBGuCLphJsKfQ7ynVNonASIs0dvZxdjCgnYBBnx4c8jT02rAKHfDAprhvRvLG56qMZ5s1ZQCUctlAITDcK2mPzWLDE7a+eXL2PqFDc7RcAHKITKtwuqDru35jzeSuobk5mxI2NaihSZsoy8CfbbAOn5jr6nnrJg8Qp9a+Q/Z+cRbZ8YYz1x9rtpWUQ/OfPlzuptofMyeZE7Fa3BHw/MLr8PXPcwToCynMHd4kjg1Jz1cu51M+1AuoVqqf7YcXLFpwISc6j9xQunABtXP9hDZG0fPSN2uHrhRpXwvYd8ot8Zb6+QB7SyOpLPU1ASN72GmglmQh7WGljTYnx7o9FidSoaoipXUyYG2za7UQX3I3wsiTDNkEBJbL0rWKm2TAlHMWbZvWxCWbyhZz1bWafu+05LrTITfg9472P/MCVkyIoRP62qVrrSfIk5nmRW5jvUzZl3s5pdSMWWoF3rFKSTcC7jg2En5eA9hsv4eCe19SyZm6h3okAi6iYO9VFDGwXB7erMMBWZ35Xsbk8L6ShU21S0NNF3zAt9a6n7jZsw/23Ex+qliwAWhWgj2ar/ca/vGOpogvxQTtJl8mp6zUwlHK1wD2iwaHYLAwJiV9Q3AsdKAbqkrdfEOJGaul6iCyz/o6asiEKsM1YXI9nZhmgwsc5qxeiQ4YsTltZCsELooXjXp7dsIiIt3vIBMYB2tlRY1YNBNkwHOShbmeFVY6B/rWjRVH2Ra3RZ6ZXWxh+lTgrMTRJZWlMUwg4YJE00I8zD86d9Akpn0OWQqvFl3q5WsuyKVu4VoXqYQVXQ9Vp9KlMGSIZrN822gUDkaBbPUB3x6EAHwcRT4O6IDmJQtSMBYdO533dSxeeBBS2Uvmal/OMNfl7oMTqhX0jG9mN519YNUPUTF/wBh2e6Pnr5DB/MPbpBjVpnHxZkQfvECbPXuCjRKxxPl6hhhTaBIYE8Zmpj4jz+TLLIdR8FDcJ0BCkBtEGCby1KJZjvNMsrpHwMyRKv3ArZCKR/RFZ+Lik+MfdF5VMxZBrH5UTP9YKJG1mxHYVTJchCAnlkjMOQLoBesUA/D3Aqer4fMPfoAhO85Ar0PHrhtVoLte7tUqRO9mhF2bJ+2741jOSHNZ0m5eVxk4T5IRDoxWB6ZCspzfXlmEBHMgb293ucUvpScEvojtEYb5gLRXotNTuxYVz7L7f4AX7ZHQA1pbgLdvLavtGLGM3KHn3bZUh3z0lYG3j6sWBiUmkA7e+hkwtciuAaxE5wLd/gml5NYA8oqHHxSkHIZ0nsiT/RFsjXqbcce8Lqb7M+qrOSQuinYg0AKPqlFSpDN+Pd79Vz9jKq3CY4IXsclBFdMzAZ9yTuTs+omqs3gvjeKPCh8+Kf4L2DfDo9ooFM2XqnQIYnuhaRf5pwZgwYsbaxPtUv8BSh247BW/TUhZezhW9ufh/gvjx0491voHZBRFC4GPnfon9H3MXbNDRq5qGjIePzO1rDYRekDtn/BTfZcy8MQZ3OHLD/4pRGXgWsDBy/+YMfQBV4vUKSGPC5eyGrUIMJ55b5tGzgz3ow9d1fSLeBwplm2WvmoofQ0Z/dnQhcun2vDju+/yqyFm07dMYX8TzCfVBFfRM9rUCyrctuQuV7uz3P+JWbr8kIKNoeMqLqNbDWR8Cc4cTal5M6Vvk1uQm+3BIz0MvrY3Ul9DvtJs6MobofYx9N1DEsR8OqNqyQiRtEKx7Eixa/Z3AvLXcTVGCLyUz46oqKJlWJy9mbCdmdb72qaKtwe5A05cM+1YsdR51iQ6chsIN6pZG1od195yRMeo/of0BAiUXxPmzGsiBN6Q3qqecT++Z/tSyWl9tF8mYx1VJGaXL+MAWJnUKqG9FLuuEGkUuaToyG2yrNZ6hQr9kMoZWNCVpbIHhPLmCM1dnuxzWQb8asuz/8pG6oYfTBHsyiUuA8wxGzlxqiFRq2lizdIFPw+F+pqNneM1WQO4cFan4Px1PY+YpUv/XQRlDk7/UgQbf4vgtwj+vyeCUoxYxeSrVWkximFegXgTpjOCdKHLJc2IWhHoQCqyKkMVFRThq27aRDU/fxW38dT1HyUwVlOjg85rMY0TdfLrrzDMWTOWaK3GOG5QDEi7iJWwHE22fNv445w0YN0vJ+69uDDuEIy1FrEoolbNF/Cb/R3OxvEpDDRBSd7IvcHaWIVROTXzejPG7vaZwIdioujdBrccdx+U/1FoZx+eu99m6RQFBqeWmVK7j+1VlcYN+ZjKZDur5wLXbrv1g/yiJACtnmNnrILsoflReCzrwhG8h+oW4O6H3mRUPjQ7Oin0QVKx9o9qQVY6FnbZVr1QPTK2mn2BxaDY6qMCWI+ykPOfNR9SCHgw5I74ZSFwjANFB5/DZ1BnD6dP9paPax5HtWwvQBwh2jICgWIr0QmP2XNZ6sDPA+6un7bAf9SmmrmYG66D78XS175Inyfgigu+kEusD2idPzKC5/TyW5v/9LETTLGFMLsZyQu9Mrxh8hZDszT5DBMak1Riuk9YLapFuiB8Qi+hD4/AJkLHuj9nMef4aSldQgWOiBNTkH9xhHY7Ga7wLAvG7ZP9VpDss5kfN+jrJcb2wgkrnR+GtTUHSfThweYba60frGjvehiQV+h2INX9R1PZrXW2Cnv/Dyv7KLBgymPXgpcZYAa9gysBO8plerHUr9V7wLjuwMmMp8tjhHbYVrleOAljhR7hru8TxqtQgj0fm23XvVbcuV1da92LI3MnHvn6kJCK8lyhWX6K/UQU+7XOaS2sebvuUb4ZtdZ6q/RawNG8sWIKP/KW8ju8EbFi04oACoFTlAW5W+I6XMhXmbsLO57lP1t+ETueW9WV8LefOXRWrbuY1gJYopUXBNGV9IJIqNcionjaJDcdJgzmgrifvcEnQcJWhSyo18rKbqb232OmzefGER5v+L42xwDTJs4uuP5V6A9v8IGmzc1z7b/UrvQV9xgUjv0dJnTsQ95JI8wpknj2DCdCTfnbmgf8sOYR6EyGu6Nw2Gr00Au1wTWS9Md83ZYp2Cr86Udo9loJSe0sftLRysI+MjkepnXe12BvfQRfL56K73iXmbsRuHubwiY3U36e8K8hb0LHOs5euTJnd4ePEv41pq3W+QNfx1Tmo95fWYXXdjj9i5lpAwnr/zubPlrF6l/n/z86sgRxtGLYGLZHmvKnhWJPbyg542T16r6mk6V+ldgFLMWYyubH/wAbfKjgrLdwkPCOSjY7ddi/DgsjhH4JVec3eQPq2bcfHmWbaS7reKyOfuogK3HUxoiY+nA5H8d/RNe3ODnQYWC0Lc0I9HAXs0OV685lBhML/ouwe+yjVihFFBKhqow+Rw6/6f8VKgYur3ft7n1x7l75WVWG4df2/MQ1DXJ3wUnurQmgVjKDpCQaqsQu34TZ/jrMRo0AXDbEimXXlPFdSoMus7dB3Eh905ZfrL+pe/7CFi7KJz/hp/UDzoIHiVxE4WTJD3A4tXd0/slNANJz+CKGQPEtcC6sgRryVXRDsKPF3eVqZ/P5wpb2XYnFLlxgM8IPd/wWyP8tgQTEExGjtzz1Sv1JyHdMOW/aq1WazhuC2eUUdSUMTgLRL/f5Q4s2nyDT0VJTHLMQMVm7Qj+4P5ScVuXf+6IodP7TI89Q0SK8bcS+ycAul2A4z/zz0q52lXET2HzFq3L7DIop6khFDOu2o7Bal5g6+tLBnyxHUJAuh2RU6ssCnltIRh0U2iR5u5Xm07xmlOvU09L0/f1MWkVxiqEf/8zBMfK4qXSbTdPD8zvWc4W5LHsLkpBqs0QQ0OMio4YASmBBiTD43BaMCaO7Uy3VaZe0kv7VyC3IdXh8si7Nn41C4uhT6q8eeCVhxEH5nabr1IMIuHtHfdWJjeOjjl/8TVXAaS4syQIpXCJmdfh2xavDvkyT0h4RGGW8YZii98yBUoTTHvHxeHEDU4r78OGZ1R5633hzKISXOG+N46bZGuPrpRYeg2S/1VfkUqnWxdUmRBnAvtQ/lbLiBFQd8PXBuVvilLcIJq9QDBlQE2jC6Q7E2hsw+8OpnbCyeVWlqx1bzFNCNAg4FC6Qrg4irCNeI9cPy0qIR2OLFq50tS/4Qe5RHnd3DeLeuW21mThZbiV7paHKPc2YESRjW2FpqkiMxU0Ne9tE59qHswMXul1Rdzkck/z0lF+F5jvk2s+9jErxEwR7fcnGjxa5U/eOUZ7cFnVGK9U2K6skaL9KHFS7wzZw8C0Xd3Erp5hEDFUT72zLTGPON8E9N+AYmxUxZz1IjpegRVRKXFY3jhFCXPCJfuIlhbUSAR/PCUq29QUR9pqgcWspxHDZtjYLPOsbNtthJHWv//P3+piWhaDJagdyCVUWsC/yLRKH1+3uCVqdIWo+NAdPld5jI2JQdogrwL1aOr0O+TubGWUXVaOzGPvxdQP3XTICXyMBjoLiLGV/84ycIDcUUflJ3yNAEZr4GkFYV9xQ5FF4Y5cPsdziTWi/THJgyq8BJWBzV1mni9JW+VU7No1dSTaAa0lz+vqtVARvhvjlvo4V2AJOPFXOcDWqqxbQWwegEDHwPa0lmX6g3evgaKawN8ihlDLaBde6of4IjQNir0PHAqi639xQY9wPlUn9YudFdftoLEMz6HTy0LAtLUPf0S9nfdSBXMVmGf26NBMcriigoV27tqOKu+ygncC4rgT7w3PUEpk9czYvBtueEO331mEeNAS57TuWXxPXCa7DlMB9nkWEkkGv/gdgPh562Vvrhv7ldi0V/+WV46bmFPFMepXZHO0pQ9E4BnlDg3O9p2rBYBswjjxqMUhgKT24pJcbB1WpgnGGjQgjcVi20wn5xb3KN5WOXp3fK5CslHzV+gyxraBr82SEhRp/2D1OnCphfQLkrMHiJzONaOmA5E3SsYX3Fmbti2M7jefWNxJY7L0ha08dZHXhCNXNMgWdiyjfUnGfTeebqhP0SpTe+M0WFbpUKuRkuJXXdR6R1RoxFWeinOpCXNH7QlffZ+zvpe22KWBf6StR9kasfQQa4ieDafCBk3Zc536Cr3MnCHygcZ37EUjUbxq/afym8ZvGbxr/D9MIoTWsT9FDXzDmAncpB+V2yb9g9/216WJ6cLZO3RLY3Fdja2XyPJTyvGubwn7CDS44Pqa2how2sLBrL+ICIOuVlsJpejOQ5e8tKd8HeFWTZGVaFvrpQcpNnZsXFHij2Cm3rzznl+2qwtvz08lU201hH6v7eZvJ+Otm0sWNfDeTdIww7g6gsRU/7ZGN7/yfd4dmx49srizZmf7z3loo8L/s2LkHKTblIjtW/9Sg68x/2SjrurU/DH7G4Of9Lfp/28VqmjC+fnzhjtJP/Oe/+7oP+s+NtL93Mgt046cJb88u+c/PIlXMSio8E7U413ZVsypkhjIeLxMy0+kIKTj6/hNpkUKylDBWRLFpbWRTZlnbApNUPTcMWhxu6wsmVXZTDarYCbAEGBOZVw0Jz87gjv7xaPtSVjKAV+7UddFkQuZGUvStTGbsmuZUTGmxDWizGCFnKpJZrm8TrbhcguW0qlAInOEsIFCwzFH/Auz7isZFKS1OxuBUNp2ocI06ZCCtfklipdWHyXQnk+IbzOvDIcMX9nBlPDXq8WPGv7dwcLxYrB7XWkXPoCp8XLintJBt7TX5Z5km4tPhFZ2Wk28dlXlV0eUDRzu70g6hPmkuOfoGNPhj7Zvd6muUcPLjWRaKoXtVi0dMD9GKnhYRQiuq6Vk8NuPbfsz41lCOOEapZEUEFMw9IEHnb2CqTKY7wO3rN6RrJqwcEwKvGu+A7SYFsg4HzCzZR/zgA33pVH9zCHm0vP8wzfGF5UrLm/16pm5k4+JceuJXcf48Dpk7znpIxLlHc885Mk/BF/P8kfS0dtkN6boS4pPccT63go366DeTv3y2Wmj6u29uXc35oit/7BMOQqRPVFIRBTLgk18034vsN7UsyQ1M4GnNp9M/StBuON0zM9QjkMWg5FBnqYzxy+tdX8zPvbMCVTLJtBA/GLG6KCMiY9CnWL69ZO7ZIIc6P1fV1c8MY3kzJp7hq5oQMw/fKbEHVujTJHOYFWQTf9HkoAVj85usL+XUJ0cjcHTCwAOERta7RXkMzgceroH68KXlbDiNE5MLIMykv1iRZBZmOJgIzY5eFanfG9B/dv4YROebmdiJK8gDGp4klH956RNIzgiuGmRFcVM7hK3ki/phZm8gXl4PxA41Nu21ZHFo7BVKEZOfDWnU/ALfJAyZY6H8DkkJ6y9BdPNmuw71Etm9vhNkk1VLkLIypqFrtqL6/fQXWbys+l0+N8tLpXcWIC/4B+OGizIQkLnbkssXxixAYe9sQawefKa0RENl6pObz9O6Qq15qujxkyoqSAH2qUpvPCQElkz/GCyyT7ZeQQ7QQA+U1/frfUFg5J0sdeUczyUYbgXGLcTZW9TVeM1yKEUfUThtu+rMsM+P9bsxIJzr8YPv8l94g++c0pJWj54a94GwCNuWZ862D2yLftC93/Qm8QqK7lmmplois9F2sWJB31H4tGgypsGnvuuwZuX5596PAyrebPvSsGXglmONLWU1Nz9aH+lN9i69pv8Y+R7zXcNODXQUiJ7REQibKML1d2gsgswzRIOHxjug2X0H8hXlRHQeCYGLrCiHHrqooyXyarF4H5DlulMndm05E40VDQ0wqoOqCt4RvYxW2nD1zrYq9Kmj+YpxKKJemZuqK6wLSQ7cpOCdJZV5t29ysy9OAdV7tansjCx5W20i9HXarZ+2ALy6/8y5rMOWLWmRAYWS7oBNDwV9gaoyt1PXF6sDCUEFWPD4U0ooBdf0pZqzmBSNdc5IUnrnHY0Net5Rkry77Dp5MEYJWYe8JgyW1BOn7roRZRWx8w/BR87HpfEmpx9Yyys2HNIZtOb8rWMnOP47Edmrvztdy11nvQSuqwejmeLNDG6eXZYLbE4+UobH9cLGOl5OhLlGpGsssue1c06j8W0Cqsuxom5DRua39IDe1JXFlOdBwmaw2o6SYW9HyX0HzieEAxq067UzPp9gjYP0xbjxq//1T4kwWDBRMRprUBJOrWR+hvnJrm1AkR1F9tkWAOMoOFyT5RzwuNAWuIC0OnJI3XRHUCzUixSHHbTAu9kfk19r71/S56dvvmuwfSbG6NF0FI+nmu0bcuEkf+uFR5zvgn1bg621FlGvk99twXpRG9iPUuXYLSiYHlrHusnc34xJhq/iras2njWiiSqLBVWbNsRhASd0IpowN0eynuIXCOteu1+ZfmyF+JyNuR7fB1N1UBAvlcXaR4hz4k48EJF8Ymg1g8hcyw2YFT8cHLkjKIi7tIECkfAhNkDWyovsKZN7VBkVYOpPzLoIwrU9ClQKfP7ugZ9pRoERwDJB/ABa/5bi4vY5wMUpU3NJhZGsh5iuOMydBkekUB5ioQhznbIKPfRiKgdR6dwpHdVehNsdgbzkzau1CG1w3lthw0Le+wxawH3fXTmiJX1qTz7gZSh9dNur9Fl9ziWE/PLTHUlRNiwOcVGa7aR1A2vJonZXRhNgLQu9JW5epBLMY/xk2aP8dFkRsGTmxyfpIXkA9Kb0M45S+8pLNKceduKEwOUJRpy4nqouo11rWhYi2DTcyPIN5OUOgAu9oUjDyZZlS5z3uPZZ30lJJRkfcCbvrGBdweChDFHPksvmb3Ys5kZw0+6dQ2Ta+idDZGIV3eoNGTY3X8fBZOHGv4T1V8GVTmYx5oqOkW8k64aCsAx8NbntUenC8Vm9nXELVzDplPl3NMl1DXporI0xKPoBnDNKh4ECHhxTDLy0z/ayuU2pVcSQ1EVswjPhWmtcBjklcoa99k7BzPczRjXba2NKhmVSdVQNt7p/LqKEk1iu3KY9F6HZw+30liiIxFKchYmiedXp8jY1lVTGtTtuBWTBGlLpNlnkzV8tOeUnSz40hqWckvHy7zA+7fUUDW9A3ODBN9HdL1JD7jHm9nf6z38/7zVQ6FX3jEsZwm6ApJ8vwO4SMitPoPVRkaVH7rw7UhOHtTRq1xRBai+FRS4iliuNi01yl7MWp1m3wVlgzMJhyPz1s9l11/ZovT/1aE4Y6lItMOa/8D2YrhGJcHm4nIrisPLk5knVO4O8gO9N8bimeWNH3lGbtS4/geXTbpIFa1GHqtbGedE5r+5/DboqG9KtCCtX1Fp7bvAoycYLOVR/0v/u+W3Fr/jusI3iBhFLLTtnbenaDvBqky3AzxqeawAXPpx65HqkmLlq5RL9QMi9OKIxZH93OWr+EUpNQQ0NZpJQ1dDsZ+lcJo7HlF1hhkp2/SAqO8FNaS32A7EqmWsAMtEbuWtBdVbhQcfAnywv5eq+iuti2WaaMjxMr0+j4R5lhj2JUPxa2DW44LGHtbj2JOIh/jvPaJEw2WyClYx1VIvjQLKja08E2Yi0/TL4K5hPgNix775agmdPizsjsz/J2JsJhz2pwSMZz97O/nWyiXa45jRqpbX/zPegOHYm0hvCbZn/iFfG/3pw7+cdc7zWu5wnkWLTdvy2E8Lk0gmO3LmN891VHAhD33K1F7a784jfVlvHu4H3VdxRnK341sq7dFunn3DTEhN7flsBiOh3jhDEBTqbjvfPDP9S1lbNYVWzHARF1nko9xNpihjmfFUBvwSsqnYAxcahfJGL9Cx/3kWSzHX63Ty2BNXXUCkhGFy4C3fYleXXO87ARH7gnyHbrQ+8Zm9eZWcmfBMSVcQMG9nt1pB45x9iMNMqZu+p3mwXVfRVDMcd3xrCWwE/lAlTuTlTd2LPsFohW4yXV3kE/CPlaFGaNjKXAeZEQr0erI8suiWISXNZuhEwx20DA3tgcmqm1Hmpy08bcLzs4w9UB1XUHpq7nJswuQq0LmqgGBZK47DvjbS5qVTRxmc4e2i/zGyDJrKoDMFijH69GkCCzDU76lmZzn2sNdrxK/Iv9mpNcxG+VxJpBcYOP1nfHQPcyzoW9cBuoHpxvFovi/1RRX+18WTNB2o1u6XaeMxaGKxeKXCtTSGkd2LtEoG16J/Nh6ouT/WPGJZ3jO4EvmgU2LUYnyzOTWAEx7pTZrtSxDSwy2mKV5n2L5BDsSr9a8LQdKdd0hiT+bF792LUfzU3A0ct6WXWgCPEAmBFo9kuhy/O8+MsEmfRXmvksPDNY1ERIIoYkjDgNWGiAjzxSbhmAj/liZouMv1uMEBd3qy+BK9VR6MhNDqjX0UbGr/ML2I1NXZtjuJU0Wzpht5GGI3tm4UZWXBAE69yMF1IRo8nhDTaDQ3dvuzisJOHsGLEZG1OYSAJt7ludmPO1/T5R3Pg5rJkMbRbgzXgwDDJRbBLNMHtbNqglTHoYho7DtNUH2yciW/DuZUXHdsk0ig5u9daOnpgljMbmv/wSrI5TQYfCx8ZH4kPS5GVNXiyy065X3MwZGI8kbwS7RC2DJhmOPmiZ+vS/UD/Aedaa9/SSlyHlnJcjUcIPisEiWRrOAiKg+LWYS3zp2InVRZBVFnpQdtL5rJCDeM4vYDOY8Yf8qHNydKwaG+urjmrnz0wIMVCvqb/mhsA2o049yZf9Jxbg2W+qLcj9SMXLqllMmAedSypfSzGPU8aqXxxuW1/yEuXeGmi0bSmXtsuYCFkPN+sPySMZNGkE9nHKGovCeOvsmRR9KbzPYyu6imYa1ncRtDUc4qpOc0JeU1DpHTuTTEgzU1mr5FyApkqx97PEn1IKHBhmp0Ifj8wFv6kRls/yw/8Bo5T/aXWWGjdYK6T8zO6mMledagOg9j3OinqbYmyir/iBmJr+Erx6MwQS+Q+LZlBK7/g2ZQ0NyUiJmNGWpTrPl6LfXyCLc4EYZRVX3WcVSTRKhDqV4X4KnwCVNVfLAO1S+NiujMtiSkax1oxAt3FyQ1C69N6RRMCksFs+WgiAElIVGVWVxpeQJuXVQJ3lmJt/Ao2qOKqJPw/yhN9iQ10umZa7DY7qISMaBLNtVnAi1TNerWRhwZ+dEm572sML2KBuR4G7/OdvBzHACuK4QJSLGnKM7jQTi6CCY6As94xZAnuaUANz0kpTt/imfluzKDY3e7RSU/J5c9ZCkSDjwVmbRu1ClePPzEzaAs/31B9yvBVu6gTsdDL0WALfyNKgHq5gAMscpbT88xyE3zqsEFbXcu7eMeffyqd8apIEStmGEeEH2abocHl5tgQ8dqOQ5oCMN0VivrlS/Z6a6bERdEPgWFEtNi0y7JfcRsJzaYuq6x0jNqupsx3asrA225OcHm1jmDhX6ryRWzVimmGK3c6/5MHtgXkwMHC8/m8ItBPxyt4h7nfMyP7+3NqpGXWAPKml0MZnnPPQPNOSt+LU9e4QSU74ksZWQ/EmcM/AgYT0GLZNUe4sYgWUkBlyRlhfMPZCYc2w52LfzrRLseNRhEznY76vGt6ekW3a0rltAqPCPLC30vo6ycbD8csxSPQyyIeL6/U+j2OFGvNXp5c0x+HlXG1VrMuLpvwTQzL0f8u3Y6aa42ZQfuE7aAPZbKdjb7K5uhPWdOtBDDlJnee15acz1n3Q4BbSoPPcZrzCt6l3FDqwRdweOxkFKtzkYBuHt9jTA+HrcsfLFfTusf3bM+9okcuNstkUs/wBRy6G2IIf3ABgCxfwCEbb0KJ+7osfA8afTJ4/x/Z8jmd0+o1ccaRx+4JvrXhIzhs0GGuzPbzPUjhOzH39rAmfHG+gBNG90QxPNNA7DpQbwWrj8rIEwGc91Pub6FlJjCDKnC4Kn78skQu4U1ZE6Nfyqn9vRWh73h6Yy34F2zS5LMUDHER0MInq1WC6+RERFmXMvKiQgpWoS+BPAKBPyoZt2HeurWKookfTin3j1/kKplAq8Stn/HbHmzNbvNlC7lZdb+yGy8zrS3SawDaXNsdbCK1Jt76QVCigsnQMYo/itXIfOqjrHEC4uTekHj2Zx/QYbYLOP/JCvWSVtkqZ8yerPPbXfUqLWEV2iFkmRbYHX3lx7suLYBgy5UUIfD4yT8+3nM336j7D2+wsbZDay8vw0aTLzdvebUheT8hNe/HUvAOH17peS0gT1dUrt+i2aLJYbfRwN3wnqv5PxhY738q6bWJmOsrL2vIe/wM21b+9d885xeY9rgQ5LEkRQC+qPh6Q+PrQCvRP+0+80rcf5HmuSyBZ9opWfE2gbuW3r/9170jy9rsupWeeS6989Mf+a0vF7PG/AOzfu17QKv47arIntQWfGN22e3vrq617V/3run1UJvA9OguFa6/2be+v/LWG//DF8/d+7aOeMLeO7d9d4CjHv+6N9RPV4aBm5Bdok4p+srf+v4qcP0tUZ6L1xudeqbtnT/6vXeg7r/urVV6S4wFY1xb6uflvynELyPd3xLlIj4t+cC5HuAux8Dvvctk/3XvVOKRywva4Uvvh498V4hfRre/JcqFOanxZWzfa7dzDH+l5/+1dyv84avFVBPYktOSU98VYgvwJ3/Lu4v0H4l+RYmNzki9/W2d3/eQoH7/vveonu0pVGvmEks4G/pdIX6ZVy0xUA/YDpD8vVHv9qU3Xf917/895u3VDB17l7U4va1qsxeQtZiCmktpm2S9sVCq9F4PUvIBRbDrlBYnbeBDz00no1ZPICphCSpMMjccIBHlcBaJVUkicjOPgqd9sPFzE3Rmxio1cp6RWnzxuT/df+HvbqsB59lkEKrh02HI/Ns9y44a679KZxhF34aBM51pAUeAawdtq9rzu67CDKdDpp4T9eDA91Wup8txCidHyi5y0yKNDT94QJmvInooil78lLV4hh6txIZKcRTl7l+qdFm232/zxWQnF3oRBjGhVt/UaSCbW88hi6W7YO2MVUok4W5Gc7fr7mxDKRbIFshs7NSqic06nZhc0KcILm6zt67rGO/xzOozXpwddsxBo4nwrJMrLzz02swNM8I1R1pPe7q9P1m5xGd4fWVvE7A52RSXe6mnxE217iYgfpNWrNnWqs1nY61HeC8g2BeuVRK+yknIahgnM9AbD17SlnXaF9KJdP7DUWxkvGHcM1KKQijc7rC3YXwfK2Sh20ExmKX91EsfEOmmNDxXFB8SX2JZ5E+7PfdslgrHvpMexFfBRf/pHy9/vZC5/SIWrnRPbpXOq/5JRbBscXGtNTtYZKtk7t7E68R2+70s00PrTln66YPvV2DeaAHjzj6stDgmZFwWtn152iCMNjtpQOx4tECFK229uhBbUMG09vWZ3Q27kP75XG2HGFcd0/MKrTzeLFXHXJ5Cje2Oxrpg98sDnuvfTYhUfZUqGj5Ehls/G793hkYrcsp7h7zh46j1npu8pOt19zBce4KSJmAXsaIPSxAb5s9VPDbHAj4EZaxWI5/Wz1q38xb8JyTIY9dEGAxfsxZ7SMhUVoJS7mlTfNXesGhIdfldl1rrS5YUxBV0bcfGPa1FtdYjmoUbnirhTHFxXKDVnXzJMq2lvSS7NOx7oJn+6ux3e2rd0D/Rv+7YxKqAoDxg3MC2V3d6XSNyNV5x1VKHPe42Z5MHCB/afLqI4OWodUPJvgUTNFKJGpoLzbrLdjoZXn2XMbsJSAhK+iQaWdIHU2WoMDVLNkDgBhd8a2wRVTyfphfzD9wCvK0DjOs0ouDKN13peb7Jg3ToVoQGgdx2d/PklYEty2+x48inraVqj7I4son1ix8dL2mVoYr6uCtRrkmjz8aR99ck4TFdsV2vC4KqCVrbzDMAUYSwvVBpEAZHzMKZftR+znIUD3nChSrqFQLTekmnUG1VS3yEVuV/HEC23CGvYPpR/aKq80d/EfLM//JRY/PgW4djzMpNCeTRd+oVoqnnbiEb9x3tvPEdL6r87c0+FlxfeemnMtZPiCHTQ3si57j+Epm0w/591L7WEurh/N7e5bsFhun868jZ8U4Djdg1vjR6hf77+JN6zhB/7erLJ+rfD1dY/fsIEna7obDAo2/J5Aww/96L6+4g3zpn43jh+1bwWNO/BkpmVs+AjM5c+aXXp7T/PVhpHDHW3fH5Sf733ib/HjCMnVlXV3X7wtKgbfy/ELRfpHs27nPpTP6Fqv33wGnS5tbt+MxvyeTScf8em8qm0FtfZOe8/L61Pe3+r/X0zqPjAJb3hyWX5aPowH+P0YYDMmXXX7B3/N4789/r6fTOq6cgbS+XYhXF/wWs4tyuO3w3/3Pz91Q+6d+nA/9vMu47coDKBYo/adbVQxw54og8LbUninqhE0oqu7O2lWRz5n5bqIfAD7PhKkkKNzGtLadWnTRQVj4FFRYZqtzBnfpEJGQN+2LND68mTcgDkPPvstaJ5SpLF+p4uahHl8wEV3Txjp3/o+rCTYizEIyeeHuwuWDtm6fi9eHGf+fFgLxwjwOccdT3BdPSYszwAA99cDWqu3mjegzQ6U5UiD8uPGIiJ6DyLGbjnqSebT9VDbojO4bV7ixfUolZs3QZIzcW/H2jnc8dID3l6Re8JnwqKNDXOby78zC+hZxr4qIm+bwmfCofwKknkWLZNU58CzAwwVdwDIdCWqTwUnrrc9i2AHU+977MTqvKYzusUPO2pFV5tXWrQc6nsG0X+ZZlsq+dFga3SDQIgZODG54S+XBoLdvOOxsgo0+YPsmvOGN2OluNq4z2vV7v/Pkd3csG2HNVABsnD5/nW7G6o2Mnw1V6Nb/iT6X8BGaHfsLb8WuI11tw4Ldq1rJPvs2ZX/1MDWzPNY/sof1pSP4SWjLnSD4XcpOxT7hGZnfu3tFqvkqwdM78ymjN1vZci37y4s1DEt+LQEvnzFcHliwFP51aOmd+N9qWLgW/y01L58xXfZ78Vp//36oP2i8zdPRW22aM8dPQydoVBVVZyPlPNid4N7NG+8Opfb2BeBNHEm8j1CstELSRwUpd8MpSogRtCFaA4CF81Q7K41XuZdm54UZ7rfO884DQsUTlj6NtaY4bjxTHUmeponH5dHXGcCICj/DNUsJ2rNKsKLzApFbQ28eNc5MgJ/lJ8YoNl7J3316DgPEPefrWcqvM3S7bGKsswqsJ1tvMuQkuWv3c3b583BSZUrI5t1lvjjT3kjI+sQrtphSwz07EjELfDPSB6DI3ZxI/3OtjDtIc+zEpXrZ8FUSNpyAIv03Khu6dR3OBceQGi2Y0RPJhvdr9EONXqUG7bEzXnbIzDupyCXbJex+rvG3RCKVIUQobw+YctdCSKliPx9gfpDkhG3z2poXEe1XDSZtrYnEBkKFq3YEmMq66aDVNBt/SdbWrGar66sEstRfnlcRyCtV0fRLPTyGjHvCAYMtRISXJSwoBGKxooI5ZbOEWwunCtYPH5PuL1a/dPWqcCZHU4Obs3W8XjaPvAtAETOhpa11nSrH6+7jJhwupJ4tbtLxPahXDSTCQmxKx075uOLdCSfPNQ74WZ8ezOGKv++tzB1SL8xC53bE126i20hwTdjvG73TkTjaQMEmWFRAHEW5yspTEWygT86rHL5lJjn2Muwu4QyCT47Bw4uuuq2Rfo/xm1uR1OF8/soMncmya6KGpYfuY1Diyf/mb80i2N7B7YlXkpitNyaYU3NtNrbGIZhkwRU8nOzbZjALZaPRx9B0tvRtf0cM422Cd6xeHK610ZZ17Bv68M4XM194ErXj2diFJiR6XuNX/Rbp68FCRaCgaIksAgNbeHHw7ufmM5OxH2FxRfsW5wP4Yr1l6hX9HFVQVolIqc6qzJBzQUEIoVMlMwZVT7rkXFcgea9Au2WNX3NZ11dobuMm+P4nst5mfHZtt59rxc65mxZ51n92Ajx043RWfHXj6KLJYbXkSA+YlKzKyEEPAbcpuCqLEZTHIRZUVBR1nlQgcPKamgeF2ksKYMoAZSQ589NnPmj0+YWsKWmxDtNZszwQB0japyvs9mjKtcE/j69HPbv8/0KOzej9Ctsibenbh1UWel/nyn5nmXzrCKIigzFPZSRSZQILz/+APBx9yTWbn+Wfq02dQO4BPKoijb/bz8zCFtl89DNflCaaJIgIeWIuYlSMV4V9NmoxjVjL7y2naz5qNaAFw/v73q4n6N3Tk25vP0XmPf6gdaNZSXeTkl395Yv1+1Jy/W86X5srTciWad/qiLV5eX4/mjyzdY9NwX4/8P6xC+tde4uihze68u5ALrbp4OwPvwCj+Ud+WJ+9HQmCM8dRr3lXeAv8h3nFtsVge2hw+TeBrM3WHeCnVSa2dFXPnjT2JRx9vFuWdkOw8+mjzmrgguLWd9uO2UP7hy4Cnd+J99eL3hz3eSs4Xo075duHvIdinn4qi3YT/LAh15K8jCb+j/m/Q+Bs0/laf/8+rj7cQuCrlZDRqNgaVXdjhUctXizRCNMY77MyEtz3hR0wqXh6+X9gO+pvGbxq/afym8ZvGbxq/afym8ZvGbxq/afym8ZvGbxq/afym8ZvGbxq/afym8ZvGbxq/afym8ZvG/zk0NKtmh/aCLdJslsk4uQkPKdj8tbn09TNQjZq6P3yc8uvnqbpcw+Gxw8dx95erneV26P365SiHb1+OWjwcufSTDmbAkKkmFX3Nyum3seADbbxn2e2iDFTqy7BhGbwz2M0hT8aK6YfFf/3q4Eo08H//q4N/3Wk69V9eR7zeE7rl2fwe0E+vLjo/+i/fBYN4yn16/mDwH9+srfsv89z6jH7AYyYa+RP/Lyz5fyJtICEFggz9/UU29V3WYuivj0imVLNH2ixMp/5s4z1ywnsm0qSc2l3QXd2N74Zsz5a+8ZNu/SFCOMdSwE3EfLG9Nj7MWgWZfWUDYxkseiVRViMqDU2pvT2Nb2o7MCj2cFt4Pz2zR3gPa7cmQ58R/oeKAO6TG+6HueR21TCrOQs9O4YMtobEFiEUiKmUEEv/soaNF2KFtWIUOE4INEZpAwAxqpv1SU26eagRqXQyHZzJmcOjkFKkGGOmCzWsazScxOpPy2TNFKAQgZwFJgSBmkrKMvY6GVORSb4GEfUjVS2EUaqnkgsqsAx4dT09qFN3XoNFVQHNNclnBvtWf9HRafC5RmlBMPtKe4LTH4XdDntw6oL9nQUgCpJO6CLkaH+7M4EQcbOpdwb1BB6Y1Wak817pugcbDWnvDgpDGM8Hfb6sabECXPnQr4hkm5XuVrh4s7RiRE3awJ2o79cb8o6+yS4uy0JUkuQfTiTmL5q4h2cGzjfpeStFWb9nZ1AjyJ0oC5fNA01VV3D9tITgCcDMXRdjFUIj/Snk1b5Lf8hqNaAwMz16m8v8H1U0ViFiYfEw0Rby0+AvyeiYfLFipUfVno2AcOf4b2/rj+uuSbpT6td3wlf1+qn21CJXcBaYaTQf0nxyVGEDYMPLe4ER/cBMmCIm6vwlARp1Y611rjRhHaBe7M8grcyc3Qk96/F5GSG6k03zDd63RKOHOLoHmnCbhK5VxXEwWposjegHEa4hr2XcJYuL1a/0z38o9RNPeUrZsbmz6wrstYw3i7E1wdAkSx34sv5QHdhBmIAhhDcY7v923SnKFFBvEkQ2WJcVltVobLkQFtjrOj3jtEEC4axlVzEegvw42qGscvHyoEVyyYXrMuAUo8FR3DMC8orA1kUUsHsf9HpO6KaBlkmVV5kliLArZh4v5lUc0ZSwwC86xxDxIZVnd5doyirGU0hYlWQ4vvzvSbRUVlvS7uYhv0WCBP01zMxbsMhzCQg5+rmErnSi3upK0lunvKFztdbawOYhRTlAQ9y1wQVP9AbpU3vzDxnepxuTZ5NGStZ4ntTaCThIgHoR6TGKJSYojZCe01vqnnz2UXipCWMFx5UeztiLY7xBpjMyZXMKcJ3fnlp7oShIK7q7leToNRvOTn12eKEf1VcgpbRdPqdhI2YVeoc0AF4efCTIWmg/7YX12FOVN3CsK1qrSxJA0dkEfMkauIUpSup/YNmbvNA9MTs/4QkKn6QphdcqEK0wEEb6/e+fDLAXPFzVM1VCGsR9Pv+YxCJP7uba7HpLiRgh8HpR3pm18i9gaax1b85YorwUZpA5e2799VkDJ/nG50xgXFYpCp5fibM+SZ4dg7BSRqcUwbRnFRAbUxTJBM2QNZzZJdGXMu6qzXtg0JvO+9wlffqdlf+TU6+7wweOqXxpRvq2XH5ywWD6YQSM9Yk23L798wPXv21pg4hi+ETR1N6hB0hQ5vyFxs/GM+NtiHASV48sxWLy/wDKSVwkmFPDJ25IyNbZhrITMdcpLN0BSbO9WjdQyRqLfQwVijrrYdviKtv3hq9uV0DsWDZVopfvQja9aJncEX2XMfoOntZtKb+49867ElmRfXDONdkmgfHULi9/U8TrKmdHrena1ciz9HtKC2Pi/qwC5EzOg6vE1LnmOVhXVb0EleB6GoQmV3qLExByxNUY1si3C2djxJoyzme/ESb5cLFsYHgsIvWdj8K84+3gzqNa54fisMDZUvXDJTJhXRaXpja700JYJiWVRfpRuNWgMou84XsnaBl7rD9ovkqN0HBYPoInpll5et3A+7B2gNNDNJbfQ6BoPhP30EX+uKr9/RG7GaxERM96ywxv766DupZQvAmzd/zWATazRAa8GsSe7KS7CbdVyR/AUMjaKtSQjO4Ul2UdZdHYFNewM1LYHm3WxD33mGomLjfE+Y//OIY7KwQfsc/Mp15RQOLUFtkZOo0rKMM0ozkL0Pwb/YWEl3Aj2rPZPpPSIvjWCF/1zPUcRZYR1YmkUF4Zgpw4rAAj6jG1EzYjFXFF4yHDtGyIcf8HbaQiMT4LB4Q5srz/CEBZlZESoWP1UC/AfZyLNTAklBxrGp0iepyRlxiLSX0OsTKm1X/ocM/9EOOqPLR8Te0RpLjjzkYO11XEwVoKumNsF68TnEyMv7C/IbFpH+UvfwSOUUuJmaXjiimyCfXU+vKqISa9dzSfXE+dp6WzK8Nmw+FIb2VwCizhdCtFmyinaCFv1wDcWjXlSZk9TVTJcHPTryKQhjdviSvIxbXfTbgWK2H48PPC14uFSaZXDRjo6ZDq9be3s/yIBzXeMthxWu6kWL+upkDgtnhK4Mgu9DLrRY7hRWz6wTM+UutbvQ12OqzGhKN0vj8JOPsluDr8mOoNqQxZh49PburVvIZmL2QYmac707KiLIkeRCrRkNaT3xhbQpOpHldcG6JQrlP1tE0hsJ52muVS21FF8Uwz+DJrYhpddErg5gycdecpqU7v1HA38zkXDZ3feRv2Zygya33adhacuHKH47KG2GDI5J8rw8vjtlmWED3WNTLmbkC9gKJHNwDEU7oafcHOey3nDvTwZFn57Xnh6TPQuGrzkj86muyNaeH0EqgqcvF5AYIinuPVeBHrvO8d2kxybYPjDCbvWlmekAbF/Tz6VDJU1dVoPFX9Wgli95BzrXU3MAc/eY53EdhrJ24TnW2qqWfLIFY9yDl3qid4yA90YpdejlYJPlACXUI56bzXqgzf8fMk7qyNABA/Uj9IWtcHi5hqa/eIgCX9PiLOofFNyRZEh9nSUwfydZpJcF0Dw67m2UMInYE4xFW5jwt/DpFhSlvl8+ebtDQIJeqJhIXdjlrSBecmWCe0ilWA812oha42wdXGZ4XvLiRkNcBw64h0lvGnz6XvWHCI1k5GV+nUKPzWB6vKYypMeBeuMyhPencX8ppLfcIcQK/8EdEevOs/rxVEGcoBWRm0RFzwwmKavmX7wN0FmLZkan0zhxH8ttuSbfzqT0a5i/iNqGPsNKXN8uUZ9VUw4HgSOAF10nodKwu3AVfm09Ax6RST1EexeB2EsDuiNc3pe/H8cndQ8xqvB7alz2XrkjAWY1JO/v0VZXM1K0wL5zpiTKfRVGYlFZFGmo0nvQhLiHx9ecja0QfZv10d/RTueqRd5vX0GkBDQyDRoiUoT+3EM0Pcl96/Qd5hvclFZnX1ef/MwRdGDjjeG2qQFfLIGxrg66dEdRg2T0PaGA9b57SfDkK+7PboBX0oxfnmZKi2r1EBPU9UEpbPB8oRkeHEa9n4yYIMcUf3eDg1FVfXyANiJ7V3OmlPv8taPE8/WT1zMk0UtfxzPpUH9RzxseT9abBV1Lkddj46hZS9N1V6XA6rx8ADyj5Vyb+P7zxPWnlBA+itCSxzD+piWPZgXIi+HLW98hIjlVcsV9bhGF3D7Y7fUHAFwHh+7F6SEJjlF1FBUQTPGc1NFlzfECA4EjTyBguLPLxY1SfiTInLgittJernvwZtkdp1RrBo0P1LmQPgcjyMVHARu0dLOicaSQ5Gevqrvkfvo/V6BfoOmqBcVRwWzvUvdgcN+XKmPnTjmgjy1v6HiYEs2EKI19t+pC/8hfmZ2TdPDykHjiEBWV0fNF5hZzls9RXJC8CcFByeVWUNmTn995OhgIiPm5UMtyvInfz0bLzg+sgl7/y7PTM2T0853VC/PDQHY8puYCFCc/1glGDEXWwfOQig46y9k616HG1Ge3yXLagzd67c+MugEJPrU7S0HdLg3Mh/GzrGoBAdlSSJpce8iLBqhk91yVxO9XxOG2hxGDT/JVcki9VLzjfVGQsPFt/Uk5/uTNArt2yl5Nbmn1XtD5RF1lez/Kz1S7JwzspDeys1zxt2WRAaGUXiMUEIBWbHHd9cV0Vmi9q3a/8QQTyIw+4nxeOQBde0YBAzqeHIkPZJzZh9HX/q30/o6l53/SOegLhyZwsK2YrQVZe6A8NVjUuJ14XVWzTrTMfq0Wbzh+PDGlK3KSpZepCDCBj8aYSVeNOUk1u69DY16vFaaylAw9EHw5nmdZMqu5nUxS/U/Cr6/heUwMWB1YtQOquawzLHtptjAVOXzIdrnUY+BhzQuqEU3Ry5+dg0++oKmj9ST19JiaUw1Y1UDI+6kjSef7qoSwbQoA1w3EkhpBSFhURUVY99kkf8/eWBGOBXN/z2CRaGAmW20HHeuikLFR+REeMnSWqXzW1afLgA6/gdsCceRddH0T83noSPSR0knd1qzc5FWGp0zXdCFniHSb2K1DGNlhUwDDW8Gue7B+kQ2oVAuo20T3qEpNw2zE7PsXyM6x4XryvOPf5AkYtvzlUnfgsFdP3JEU1U6IXBjtSWItLjFMaspyn9VoDqFqBcL2SsMV7e/8QfxePDp+rs93HIHLbS19vIO0OsRlaGT9TLqwduOgsHnVgXZcFGLR5sKYLXDweWmaX7gIIumzsA2jjrS7SlFLti/kZScVEnS/3y1BTkcjo3wmIeGKssih2f2ex+3EIdfTsqF+qVwTwwZfN0nKXa815luMxZOawHU7Qw/QJiLfsdibNncSDTT0iwLccV+YUSX2bMHMef4SWFTAuV17jPW4HevBdEtl4NDwU4iotTdT/ec0esOHQRS1/BNVOgSefBXa6wiUueoPnZBo9cJZN8pW+09eWvhLcemSmf6S3V/cAJJHEeM6hFOEX5DYLxnc0WTSXsx/Nw/azFtOq5tK467Cx1EPd6aPQdzXN8wf6pqeCm2o65aOxs67idSrUL0fBj4HNGneafMc5Akxipv+FYZ81WJMmESZ2J8UXloiR69lPxhu5sXYdHUxZNO7SHkQkSu9131Q5jQMgLmFQYx3mhgDNf4L/IxnOctd4PmqAXF6kcZBFT+Lba5DzvMnGS7VigJjyeGVzR2B2LR85u9W+9gpM99R9++sXrVU60az/MbNEbztwNQ0jjb7UsZsJAdzE477OtwxaoG7ldQlMdOynBKGawPpWbnUpIxAyVvRlNvRuef7VNTrzeE4I/92ccXJFedoI1uFDayMyCjWb+pwwBNGC6jxleTICVhL7ururqHUrcrbB7O7I1fHEMmm3hjpP+EgNiD277smu6n1kV7G8wTeN64M+GPAd35I1JsInKaURewdKCw8BbETed4i4r1sQqC4kNRGbqSQU5sQ2625HZ5feisd2TZR69q7fXF+ENg3btUYAImSjNd8To0SRvzwZz/SBo/h7o5fysjfE26YDroOm20dDcHwoWDwDTO/1A7umoiW4kBYe69uyY1vnWVdPsXgslxPlAEoIJH8J3l5Joz0JyybBn1B0HfvEFeDn2aR1/MX+xf5Y2rn59o7FZhV/RA/lH06PhG1M/11EKiTUbqmcbNO9ffPXPj45AoadFNkm9HO50hHTS1MdDDj4uTv9H7YbXIKWazbtJVP+P6gkgt9XM3TzYd5HZ8mTjduz9f5Z+PsCUn96ZfSmGHhrnPTC8NVr9sEjlYBcd3dU1f/vH1srie0VuQApWgGnRvLohvVm9QPSK0N5/iKmm5hVg76hUjxVrBrXM5QzJopw+flSA++vgPsu9+ebQi/8XUEsDBBQAAgAIAGoYaUmAI88WSwAAAGoAAAAbAAAAdW5pdmVyc2FsL3VuaXZlcnNhbC5wbmcueG1ss7GvyM1RKEstKs7Mz7NVMtQzULK34+WyKShKLctMLVeoAIoBBSFASaHSVsnECMEtz0wpybBVsjA1Q4hlpGamZ5TYKpkhKdQHGgkAUEsBAgAAFAACAAgAQ5RXRw3AMR7AAQAA2gMAAA8AAAAAAAAAAQAAAAAAAAAAAG5vbmUvcGxheWVyLnhtbFBLAQIAABQAAgAIAESUV0cjtE77+wIAALAIAAAUAAAAAAAAAAEAAAAAAO0BAAB1bml2ZXJzYWwvcGxheWVyLnhtbFBLAQIAABQAAgAIAGoYaUko9ViaPUQAAK+LAAAXAAAAAAAAAAAAAAAAABoFAAB1bml2ZXJzYWwvdW5pdmVyc2FsLnBuZ1BLAQIAABQAAgAIAGoYaUmAI88WSwAAAGoAAAAbAAAAAAAAAAEAAAAAAIxJAAB1bml2ZXJzYWwvdW5pdmVyc2FsLnBuZy54bWxQSwUGAAAAAAQABAANAQAAEEo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简洁商务互联网大数据云计算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5211;#185811;#185211;"/>
</p:tagLst>
</file>

<file path=ppt/theme/theme1.xml><?xml version="1.0" encoding="utf-8"?>
<a:theme xmlns:a="http://schemas.openxmlformats.org/drawingml/2006/main" name="1_自定义设计方案">
  <a:themeElements>
    <a:clrScheme name="自定义 226">
      <a:dk1>
        <a:sysClr val="windowText" lastClr="000000"/>
      </a:dk1>
      <a:lt1>
        <a:sysClr val="window" lastClr="FFFFFF"/>
      </a:lt1>
      <a:dk2>
        <a:srgbClr val="002F71"/>
      </a:dk2>
      <a:lt2>
        <a:srgbClr val="E7E6E6"/>
      </a:lt2>
      <a:accent1>
        <a:srgbClr val="002F71"/>
      </a:accent1>
      <a:accent2>
        <a:srgbClr val="FBAE01"/>
      </a:accent2>
      <a:accent3>
        <a:srgbClr val="002F71"/>
      </a:accent3>
      <a:accent4>
        <a:srgbClr val="FBAE01"/>
      </a:accent4>
      <a:accent5>
        <a:srgbClr val="002F71"/>
      </a:accent5>
      <a:accent6>
        <a:srgbClr val="FBAE01"/>
      </a:accent6>
      <a:hlink>
        <a:srgbClr val="002F71"/>
      </a:hlink>
      <a:folHlink>
        <a:srgbClr val="FBAE01"/>
      </a:folHlink>
    </a:clrScheme>
    <a:fontScheme name="Temp">
      <a:majorFont>
        <a:latin typeface="Corbel"/>
        <a:ea typeface="微软雅黑"/>
        <a:cs typeface=""/>
      </a:majorFont>
      <a:minorFont>
        <a:latin typeface="Corbe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</Words>
  <Application>Microsoft Office PowerPoint</Application>
  <PresentationFormat>宽屏</PresentationFormat>
  <Paragraphs>53</Paragraphs>
  <Slides>12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微软雅黑</vt:lpstr>
      <vt:lpstr>印品黑体</vt:lpstr>
      <vt:lpstr>Arial</vt:lpstr>
      <vt:lpstr>Calibri</vt:lpstr>
      <vt:lpstr>Corbel</vt:lpstr>
      <vt:lpstr>Wingdings</vt:lpstr>
      <vt:lpstr>1_自定义设计方案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lastModifiedBy/>
  <cp:revision>15</cp:revision>
  <dcterms:created xsi:type="dcterms:W3CDTF">2017-08-09T03:56:00Z</dcterms:created>
  <dcterms:modified xsi:type="dcterms:W3CDTF">2024-03-13T16:56:03Z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